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7" r:id="rId2"/>
    <p:sldId id="258" r:id="rId3"/>
    <p:sldId id="259" r:id="rId4"/>
    <p:sldId id="273" r:id="rId5"/>
    <p:sldId id="274" r:id="rId6"/>
    <p:sldId id="261" r:id="rId7"/>
    <p:sldId id="275" r:id="rId8"/>
    <p:sldId id="267" r:id="rId9"/>
    <p:sldId id="260" r:id="rId10"/>
    <p:sldId id="262" r:id="rId11"/>
    <p:sldId id="265" r:id="rId12"/>
    <p:sldId id="266" r:id="rId13"/>
    <p:sldId id="264" r:id="rId14"/>
    <p:sldId id="272" r:id="rId15"/>
    <p:sldId id="268" r:id="rId16"/>
    <p:sldId id="276" r:id="rId17"/>
    <p:sldId id="271" r:id="rId18"/>
    <p:sldId id="269" r:id="rId19"/>
    <p:sldId id="27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C1D944-C5E2-4D33-BE3A-5C243E175D98}" v="74" dt="2025-06-14T11:56:25.0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4387" autoAdjust="0"/>
  </p:normalViewPr>
  <p:slideViewPr>
    <p:cSldViewPr snapToGrid="0">
      <p:cViewPr varScale="1">
        <p:scale>
          <a:sx n="45" d="100"/>
          <a:sy n="45" d="100"/>
        </p:scale>
        <p:origin x="620"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Jones (Ben Jones)" userId="S::benjamin.jones21@det.nsw.edu.au::e6e8a0f3-34fe-4d14-b7ab-3a9f1769fff2" providerId="AD" clId="Web-{F4A54D1A-3904-0059-3CA2-7C12A62A5D3C}"/>
    <pc:docChg chg="modSld">
      <pc:chgData name="Ben Jones (Ben Jones)" userId="S::benjamin.jones21@det.nsw.edu.au::e6e8a0f3-34fe-4d14-b7ab-3a9f1769fff2" providerId="AD" clId="Web-{F4A54D1A-3904-0059-3CA2-7C12A62A5D3C}" dt="2025-06-11T06:58:33.650" v="1"/>
      <pc:docMkLst>
        <pc:docMk/>
      </pc:docMkLst>
      <pc:sldChg chg="addSp delSp modSp">
        <pc:chgData name="Ben Jones (Ben Jones)" userId="S::benjamin.jones21@det.nsw.edu.au::e6e8a0f3-34fe-4d14-b7ab-3a9f1769fff2" providerId="AD" clId="Web-{F4A54D1A-3904-0059-3CA2-7C12A62A5D3C}" dt="2025-06-11T06:58:33.650" v="1"/>
        <pc:sldMkLst>
          <pc:docMk/>
          <pc:sldMk cId="119910343" sldId="260"/>
        </pc:sldMkLst>
      </pc:sldChg>
    </pc:docChg>
  </pc:docChgLst>
  <pc:docChgLst>
    <pc:chgData name="Ben Jones (Ben Jones)" userId="e6e8a0f3-34fe-4d14-b7ab-3a9f1769fff2" providerId="ADAL" clId="{78C1D944-C5E2-4D33-BE3A-5C243E175D98}"/>
    <pc:docChg chg="undo custSel addSld delSld modSld sldOrd">
      <pc:chgData name="Ben Jones (Ben Jones)" userId="e6e8a0f3-34fe-4d14-b7ab-3a9f1769fff2" providerId="ADAL" clId="{78C1D944-C5E2-4D33-BE3A-5C243E175D98}" dt="2025-06-14T11:58:06.898" v="7015" actId="20577"/>
      <pc:docMkLst>
        <pc:docMk/>
      </pc:docMkLst>
      <pc:sldChg chg="addSp modSp del modNotesTx">
        <pc:chgData name="Ben Jones (Ben Jones)" userId="e6e8a0f3-34fe-4d14-b7ab-3a9f1769fff2" providerId="ADAL" clId="{78C1D944-C5E2-4D33-BE3A-5C243E175D98}" dt="2025-06-13T10:49:17.053" v="6614" actId="2696"/>
        <pc:sldMkLst>
          <pc:docMk/>
          <pc:sldMk cId="4046351447" sldId="256"/>
        </pc:sldMkLst>
        <pc:picChg chg="add mod">
          <ac:chgData name="Ben Jones (Ben Jones)" userId="e6e8a0f3-34fe-4d14-b7ab-3a9f1769fff2" providerId="ADAL" clId="{78C1D944-C5E2-4D33-BE3A-5C243E175D98}" dt="2025-06-13T10:46:14.491" v="6603"/>
          <ac:picMkLst>
            <pc:docMk/>
            <pc:sldMk cId="4046351447" sldId="256"/>
            <ac:picMk id="4" creationId="{B722AF43-615E-5D3A-7FD0-F6ED0460FD31}"/>
          </ac:picMkLst>
        </pc:picChg>
        <pc:picChg chg="add mod">
          <ac:chgData name="Ben Jones (Ben Jones)" userId="e6e8a0f3-34fe-4d14-b7ab-3a9f1769fff2" providerId="ADAL" clId="{78C1D944-C5E2-4D33-BE3A-5C243E175D98}" dt="2025-06-13T10:48:44.313" v="6605"/>
          <ac:picMkLst>
            <pc:docMk/>
            <pc:sldMk cId="4046351447" sldId="256"/>
            <ac:picMk id="5" creationId="{BBF1720E-978C-D2E2-8B74-9148FD753D70}"/>
          </ac:picMkLst>
        </pc:picChg>
      </pc:sldChg>
      <pc:sldChg chg="addSp delSp modSp mod modClrScheme delDesignElem chgLayout modNotesTx">
        <pc:chgData name="Ben Jones (Ben Jones)" userId="e6e8a0f3-34fe-4d14-b7ab-3a9f1769fff2" providerId="ADAL" clId="{78C1D944-C5E2-4D33-BE3A-5C243E175D98}" dt="2025-06-13T10:54:36.343" v="6625" actId="34135"/>
        <pc:sldMkLst>
          <pc:docMk/>
          <pc:sldMk cId="137375155" sldId="257"/>
        </pc:sldMkLst>
        <pc:spChg chg="add del mod">
          <ac:chgData name="Ben Jones (Ben Jones)" userId="e6e8a0f3-34fe-4d14-b7ab-3a9f1769fff2" providerId="ADAL" clId="{78C1D944-C5E2-4D33-BE3A-5C243E175D98}" dt="2025-06-13T10:49:12.091" v="6613" actId="478"/>
          <ac:spMkLst>
            <pc:docMk/>
            <pc:sldMk cId="137375155" sldId="257"/>
            <ac:spMk id="3" creationId="{EB3162D0-9D93-5C0E-C55E-467E05777F14}"/>
          </ac:spMkLst>
        </pc:spChg>
        <pc:spChg chg="del">
          <ac:chgData name="Ben Jones (Ben Jones)" userId="e6e8a0f3-34fe-4d14-b7ab-3a9f1769fff2" providerId="ADAL" clId="{78C1D944-C5E2-4D33-BE3A-5C243E175D98}" dt="2025-06-13T10:48:53.386" v="6606" actId="478"/>
          <ac:spMkLst>
            <pc:docMk/>
            <pc:sldMk cId="137375155" sldId="257"/>
            <ac:spMk id="4" creationId="{BC1CB2F8-707E-7715-340E-5DB406F30ABA}"/>
          </ac:spMkLst>
        </pc:spChg>
        <pc:spChg chg="del mod ord">
          <ac:chgData name="Ben Jones (Ben Jones)" userId="e6e8a0f3-34fe-4d14-b7ab-3a9f1769fff2" providerId="ADAL" clId="{78C1D944-C5E2-4D33-BE3A-5C243E175D98}" dt="2025-06-13T10:49:03.360" v="6609" actId="478"/>
          <ac:spMkLst>
            <pc:docMk/>
            <pc:sldMk cId="137375155" sldId="257"/>
            <ac:spMk id="6" creationId="{6295203F-60F9-52C2-FCE9-126DC3FF14DC}"/>
          </ac:spMkLst>
        </pc:spChg>
        <pc:spChg chg="add del mod">
          <ac:chgData name="Ben Jones (Ben Jones)" userId="e6e8a0f3-34fe-4d14-b7ab-3a9f1769fff2" providerId="ADAL" clId="{78C1D944-C5E2-4D33-BE3A-5C243E175D98}" dt="2025-06-13T10:49:09.645" v="6612" actId="478"/>
          <ac:spMkLst>
            <pc:docMk/>
            <pc:sldMk cId="137375155" sldId="257"/>
            <ac:spMk id="7" creationId="{5AF90358-1166-8980-D17A-7F1899335380}"/>
          </ac:spMkLst>
        </pc:spChg>
        <pc:spChg chg="add mod">
          <ac:chgData name="Ben Jones (Ben Jones)" userId="e6e8a0f3-34fe-4d14-b7ab-3a9f1769fff2" providerId="ADAL" clId="{78C1D944-C5E2-4D33-BE3A-5C243E175D98}" dt="2025-06-13T10:49:58.795" v="6624" actId="207"/>
          <ac:spMkLst>
            <pc:docMk/>
            <pc:sldMk cId="137375155" sldId="257"/>
            <ac:spMk id="9" creationId="{3420C47C-59E6-8383-5209-A498F85686AC}"/>
          </ac:spMkLst>
        </pc:spChg>
        <pc:spChg chg="add mod">
          <ac:chgData name="Ben Jones (Ben Jones)" userId="e6e8a0f3-34fe-4d14-b7ab-3a9f1769fff2" providerId="ADAL" clId="{78C1D944-C5E2-4D33-BE3A-5C243E175D98}" dt="2025-06-13T10:49:25.725" v="6615" actId="113"/>
          <ac:spMkLst>
            <pc:docMk/>
            <pc:sldMk cId="137375155" sldId="257"/>
            <ac:spMk id="10" creationId="{A1518D2D-7E8F-0130-9DB7-E7AE624062A0}"/>
          </ac:spMkLst>
        </pc:spChg>
        <pc:spChg chg="add del">
          <ac:chgData name="Ben Jones (Ben Jones)" userId="e6e8a0f3-34fe-4d14-b7ab-3a9f1769fff2" providerId="ADAL" clId="{78C1D944-C5E2-4D33-BE3A-5C243E175D98}" dt="2025-06-13T10:49:00.308" v="6608" actId="700"/>
          <ac:spMkLst>
            <pc:docMk/>
            <pc:sldMk cId="137375155" sldId="257"/>
            <ac:spMk id="13" creationId="{04812C46-200A-4DEB-A05E-3ED6C68C2387}"/>
          </ac:spMkLst>
        </pc:spChg>
        <pc:spChg chg="add del">
          <ac:chgData name="Ben Jones (Ben Jones)" userId="e6e8a0f3-34fe-4d14-b7ab-3a9f1769fff2" providerId="ADAL" clId="{78C1D944-C5E2-4D33-BE3A-5C243E175D98}" dt="2025-06-13T10:49:00.308" v="6608" actId="700"/>
          <ac:spMkLst>
            <pc:docMk/>
            <pc:sldMk cId="137375155" sldId="257"/>
            <ac:spMk id="15" creationId="{D1EA859B-E555-4109-94F3-6700E046E008}"/>
          </ac:spMkLst>
        </pc:spChg>
        <pc:picChg chg="mod ord">
          <ac:chgData name="Ben Jones (Ben Jones)" userId="e6e8a0f3-34fe-4d14-b7ab-3a9f1769fff2" providerId="ADAL" clId="{78C1D944-C5E2-4D33-BE3A-5C243E175D98}" dt="2025-06-13T10:54:36.343" v="6625" actId="34135"/>
          <ac:picMkLst>
            <pc:docMk/>
            <pc:sldMk cId="137375155" sldId="257"/>
            <ac:picMk id="8" creationId="{7C125055-2520-F51B-B3B9-45BDBCD01110}"/>
          </ac:picMkLst>
        </pc:picChg>
        <pc:picChg chg="add mod">
          <ac:chgData name="Ben Jones (Ben Jones)" userId="e6e8a0f3-34fe-4d14-b7ab-3a9f1769fff2" providerId="ADAL" clId="{78C1D944-C5E2-4D33-BE3A-5C243E175D98}" dt="2025-06-13T10:49:04.904" v="6610"/>
          <ac:picMkLst>
            <pc:docMk/>
            <pc:sldMk cId="137375155" sldId="257"/>
            <ac:picMk id="11" creationId="{10BB186F-F282-CB34-1889-1182C42C0FCF}"/>
          </ac:picMkLst>
        </pc:picChg>
      </pc:sldChg>
      <pc:sldChg chg="addSp delSp modSp new mod modClrScheme chgLayout modNotesTx">
        <pc:chgData name="Ben Jones (Ben Jones)" userId="e6e8a0f3-34fe-4d14-b7ab-3a9f1769fff2" providerId="ADAL" clId="{78C1D944-C5E2-4D33-BE3A-5C243E175D98}" dt="2025-06-12T23:08:04.466" v="5017" actId="20577"/>
        <pc:sldMkLst>
          <pc:docMk/>
          <pc:sldMk cId="3635014069" sldId="258"/>
        </pc:sldMkLst>
        <pc:spChg chg="add mod ord">
          <ac:chgData name="Ben Jones (Ben Jones)" userId="e6e8a0f3-34fe-4d14-b7ab-3a9f1769fff2" providerId="ADAL" clId="{78C1D944-C5E2-4D33-BE3A-5C243E175D98}" dt="2025-06-10T10:18:24.928" v="6" actId="20577"/>
          <ac:spMkLst>
            <pc:docMk/>
            <pc:sldMk cId="3635014069" sldId="258"/>
            <ac:spMk id="5" creationId="{3A179642-EA8A-3ADF-9E0E-56E7F6E9C340}"/>
          </ac:spMkLst>
        </pc:spChg>
        <pc:spChg chg="add mod ord">
          <ac:chgData name="Ben Jones (Ben Jones)" userId="e6e8a0f3-34fe-4d14-b7ab-3a9f1769fff2" providerId="ADAL" clId="{78C1D944-C5E2-4D33-BE3A-5C243E175D98}" dt="2025-06-12T07:49:36.409" v="4110" actId="20577"/>
          <ac:spMkLst>
            <pc:docMk/>
            <pc:sldMk cId="3635014069" sldId="258"/>
            <ac:spMk id="6" creationId="{1E0B453A-CD21-CEA9-19F5-A9097CDD28B8}"/>
          </ac:spMkLst>
        </pc:spChg>
      </pc:sldChg>
      <pc:sldChg chg="addSp delSp modSp new mod modClrScheme chgLayout modNotesTx">
        <pc:chgData name="Ben Jones (Ben Jones)" userId="e6e8a0f3-34fe-4d14-b7ab-3a9f1769fff2" providerId="ADAL" clId="{78C1D944-C5E2-4D33-BE3A-5C243E175D98}" dt="2025-06-12T23:08:21.824" v="5037" actId="20577"/>
        <pc:sldMkLst>
          <pc:docMk/>
          <pc:sldMk cId="3761732179" sldId="259"/>
        </pc:sldMkLst>
        <pc:spChg chg="add mod ord">
          <ac:chgData name="Ben Jones (Ben Jones)" userId="e6e8a0f3-34fe-4d14-b7ab-3a9f1769fff2" providerId="ADAL" clId="{78C1D944-C5E2-4D33-BE3A-5C243E175D98}" dt="2025-06-10T10:20:44.568" v="33" actId="20577"/>
          <ac:spMkLst>
            <pc:docMk/>
            <pc:sldMk cId="3761732179" sldId="259"/>
            <ac:spMk id="4" creationId="{34E858F3-6574-26AD-D895-9F4874EC3BF2}"/>
          </ac:spMkLst>
        </pc:spChg>
        <pc:spChg chg="add mod ord">
          <ac:chgData name="Ben Jones (Ben Jones)" userId="e6e8a0f3-34fe-4d14-b7ab-3a9f1769fff2" providerId="ADAL" clId="{78C1D944-C5E2-4D33-BE3A-5C243E175D98}" dt="2025-06-12T07:37:57.495" v="2715" actId="20577"/>
          <ac:spMkLst>
            <pc:docMk/>
            <pc:sldMk cId="3761732179" sldId="259"/>
            <ac:spMk id="6" creationId="{6922DC9A-D773-BD11-9F06-5446190100C7}"/>
          </ac:spMkLst>
        </pc:spChg>
        <pc:picChg chg="add mod">
          <ac:chgData name="Ben Jones (Ben Jones)" userId="e6e8a0f3-34fe-4d14-b7ab-3a9f1769fff2" providerId="ADAL" clId="{78C1D944-C5E2-4D33-BE3A-5C243E175D98}" dt="2025-06-10T10:22:53.604" v="131" actId="27614"/>
          <ac:picMkLst>
            <pc:docMk/>
            <pc:sldMk cId="3761732179" sldId="259"/>
            <ac:picMk id="8" creationId="{5026CB8D-2FD0-2434-C269-76F083701408}"/>
          </ac:picMkLst>
        </pc:picChg>
      </pc:sldChg>
      <pc:sldChg chg="addSp delSp modSp new mod modClrScheme chgLayout modNotesTx">
        <pc:chgData name="Ben Jones (Ben Jones)" userId="e6e8a0f3-34fe-4d14-b7ab-3a9f1769fff2" providerId="ADAL" clId="{78C1D944-C5E2-4D33-BE3A-5C243E175D98}" dt="2025-06-14T09:16:49.180" v="6694" actId="20577"/>
        <pc:sldMkLst>
          <pc:docMk/>
          <pc:sldMk cId="119910343" sldId="260"/>
        </pc:sldMkLst>
        <pc:spChg chg="add mod ord">
          <ac:chgData name="Ben Jones (Ben Jones)" userId="e6e8a0f3-34fe-4d14-b7ab-3a9f1769fff2" providerId="ADAL" clId="{78C1D944-C5E2-4D33-BE3A-5C243E175D98}" dt="2025-06-10T10:26:03.616" v="152" actId="700"/>
          <ac:spMkLst>
            <pc:docMk/>
            <pc:sldMk cId="119910343" sldId="260"/>
            <ac:spMk id="5" creationId="{CAB6EDA1-5368-156C-E10E-309A274C4DC9}"/>
          </ac:spMkLst>
        </pc:spChg>
        <pc:spChg chg="add del mod ord">
          <ac:chgData name="Ben Jones (Ben Jones)" userId="e6e8a0f3-34fe-4d14-b7ab-3a9f1769fff2" providerId="ADAL" clId="{78C1D944-C5E2-4D33-BE3A-5C243E175D98}" dt="2025-06-14T09:16:49.180" v="6694" actId="20577"/>
          <ac:spMkLst>
            <pc:docMk/>
            <pc:sldMk cId="119910343" sldId="260"/>
            <ac:spMk id="8" creationId="{8B0B4C97-2535-9EAF-2C7C-8F0CAA91079E}"/>
          </ac:spMkLst>
        </pc:spChg>
        <pc:picChg chg="add mod ord">
          <ac:chgData name="Ben Jones (Ben Jones)" userId="e6e8a0f3-34fe-4d14-b7ab-3a9f1769fff2" providerId="ADAL" clId="{78C1D944-C5E2-4D33-BE3A-5C243E175D98}" dt="2025-06-10T10:26:05.585" v="153" actId="22"/>
          <ac:picMkLst>
            <pc:docMk/>
            <pc:sldMk cId="119910343" sldId="260"/>
            <ac:picMk id="10" creationId="{D2AF5855-D741-F058-7B7E-5BCEDAF86853}"/>
          </ac:picMkLst>
        </pc:picChg>
      </pc:sldChg>
      <pc:sldChg chg="addSp delSp modSp new del mod modClrScheme chgLayout">
        <pc:chgData name="Ben Jones (Ben Jones)" userId="e6e8a0f3-34fe-4d14-b7ab-3a9f1769fff2" providerId="ADAL" clId="{78C1D944-C5E2-4D33-BE3A-5C243E175D98}" dt="2025-06-11T10:32:05.370" v="1914" actId="2696"/>
        <pc:sldMkLst>
          <pc:docMk/>
          <pc:sldMk cId="3539071505" sldId="261"/>
        </pc:sldMkLst>
      </pc:sldChg>
      <pc:sldChg chg="modSp modNotesTx">
        <pc:chgData name="Ben Jones (Ben Jones)" userId="e6e8a0f3-34fe-4d14-b7ab-3a9f1769fff2" providerId="ADAL" clId="{78C1D944-C5E2-4D33-BE3A-5C243E175D98}" dt="2025-06-12T07:41:00.200" v="3055" actId="313"/>
        <pc:sldMkLst>
          <pc:docMk/>
          <pc:sldMk cId="3817010905" sldId="261"/>
        </pc:sldMkLst>
        <pc:spChg chg="mod">
          <ac:chgData name="Ben Jones (Ben Jones)" userId="e6e8a0f3-34fe-4d14-b7ab-3a9f1769fff2" providerId="ADAL" clId="{78C1D944-C5E2-4D33-BE3A-5C243E175D98}" dt="2025-06-12T07:38:34.062" v="2765"/>
          <ac:spMkLst>
            <pc:docMk/>
            <pc:sldMk cId="3817010905" sldId="261"/>
            <ac:spMk id="4" creationId="{245C0F42-28C8-5672-173E-7E27AABAABD9}"/>
          </ac:spMkLst>
        </pc:spChg>
      </pc:sldChg>
      <pc:sldChg chg="modSp add mod modNotesTx">
        <pc:chgData name="Ben Jones (Ben Jones)" userId="e6e8a0f3-34fe-4d14-b7ab-3a9f1769fff2" providerId="ADAL" clId="{78C1D944-C5E2-4D33-BE3A-5C243E175D98}" dt="2025-06-14T09:17:12.387" v="6696" actId="20577"/>
        <pc:sldMkLst>
          <pc:docMk/>
          <pc:sldMk cId="3768076261" sldId="262"/>
        </pc:sldMkLst>
        <pc:spChg chg="mod">
          <ac:chgData name="Ben Jones (Ben Jones)" userId="e6e8a0f3-34fe-4d14-b7ab-3a9f1769fff2" providerId="ADAL" clId="{78C1D944-C5E2-4D33-BE3A-5C243E175D98}" dt="2025-06-10T10:27:55.180" v="180" actId="20577"/>
          <ac:spMkLst>
            <pc:docMk/>
            <pc:sldMk cId="3768076261" sldId="262"/>
            <ac:spMk id="5" creationId="{CB87B387-E9FE-C7F6-2747-83EEAC469951}"/>
          </ac:spMkLst>
        </pc:spChg>
        <pc:spChg chg="mod">
          <ac:chgData name="Ben Jones (Ben Jones)" userId="e6e8a0f3-34fe-4d14-b7ab-3a9f1769fff2" providerId="ADAL" clId="{78C1D944-C5E2-4D33-BE3A-5C243E175D98}" dt="2025-06-14T09:17:12.387" v="6696" actId="20577"/>
          <ac:spMkLst>
            <pc:docMk/>
            <pc:sldMk cId="3768076261" sldId="262"/>
            <ac:spMk id="8" creationId="{7D7A5026-098C-E06D-AE74-C3BF1B1C95AA}"/>
          </ac:spMkLst>
        </pc:spChg>
        <pc:picChg chg="mod modCrop">
          <ac:chgData name="Ben Jones (Ben Jones)" userId="e6e8a0f3-34fe-4d14-b7ab-3a9f1769fff2" providerId="ADAL" clId="{78C1D944-C5E2-4D33-BE3A-5C243E175D98}" dt="2025-06-11T10:44:03.813" v="2370" actId="14100"/>
          <ac:picMkLst>
            <pc:docMk/>
            <pc:sldMk cId="3768076261" sldId="262"/>
            <ac:picMk id="10" creationId="{07F6DB65-C117-4457-D2D5-9E585B133991}"/>
          </ac:picMkLst>
        </pc:picChg>
      </pc:sldChg>
      <pc:sldChg chg="addSp delSp modSp new del mod modClrScheme chgLayout">
        <pc:chgData name="Ben Jones (Ben Jones)" userId="e6e8a0f3-34fe-4d14-b7ab-3a9f1769fff2" providerId="ADAL" clId="{78C1D944-C5E2-4D33-BE3A-5C243E175D98}" dt="2025-06-13T09:34:04.896" v="5614" actId="2696"/>
        <pc:sldMkLst>
          <pc:docMk/>
          <pc:sldMk cId="1175822862" sldId="263"/>
        </pc:sldMkLst>
        <pc:spChg chg="add mod ord">
          <ac:chgData name="Ben Jones (Ben Jones)" userId="e6e8a0f3-34fe-4d14-b7ab-3a9f1769fff2" providerId="ADAL" clId="{78C1D944-C5E2-4D33-BE3A-5C243E175D98}" dt="2025-06-13T09:33:44.911" v="5612" actId="20577"/>
          <ac:spMkLst>
            <pc:docMk/>
            <pc:sldMk cId="1175822862" sldId="263"/>
            <ac:spMk id="2" creationId="{5220389F-231F-A64D-D0BC-4DFE9E55F043}"/>
          </ac:spMkLst>
        </pc:spChg>
        <pc:spChg chg="add mod ord">
          <ac:chgData name="Ben Jones (Ben Jones)" userId="e6e8a0f3-34fe-4d14-b7ab-3a9f1769fff2" providerId="ADAL" clId="{78C1D944-C5E2-4D33-BE3A-5C243E175D98}" dt="2025-06-13T09:33:31.409" v="5607" actId="700"/>
          <ac:spMkLst>
            <pc:docMk/>
            <pc:sldMk cId="1175822862" sldId="263"/>
            <ac:spMk id="7" creationId="{56C6F239-F5E8-6417-880B-0B56CE59D207}"/>
          </ac:spMkLst>
        </pc:spChg>
        <pc:spChg chg="add mod ord">
          <ac:chgData name="Ben Jones (Ben Jones)" userId="e6e8a0f3-34fe-4d14-b7ab-3a9f1769fff2" providerId="ADAL" clId="{78C1D944-C5E2-4D33-BE3A-5C243E175D98}" dt="2025-06-13T09:33:48.995" v="5613" actId="6549"/>
          <ac:spMkLst>
            <pc:docMk/>
            <pc:sldMk cId="1175822862" sldId="263"/>
            <ac:spMk id="8" creationId="{A8D1847C-4AD3-1D2C-43B8-828394D9FF0E}"/>
          </ac:spMkLst>
        </pc:spChg>
      </pc:sldChg>
      <pc:sldChg chg="addSp delSp modSp new mod ord modClrScheme chgLayout modNotesTx">
        <pc:chgData name="Ben Jones (Ben Jones)" userId="e6e8a0f3-34fe-4d14-b7ab-3a9f1769fff2" providerId="ADAL" clId="{78C1D944-C5E2-4D33-BE3A-5C243E175D98}" dt="2025-06-13T09:35:21.219" v="5709" actId="20577"/>
        <pc:sldMkLst>
          <pc:docMk/>
          <pc:sldMk cId="549990195" sldId="264"/>
        </pc:sldMkLst>
        <pc:spChg chg="add mod ord">
          <ac:chgData name="Ben Jones (Ben Jones)" userId="e6e8a0f3-34fe-4d14-b7ab-3a9f1769fff2" providerId="ADAL" clId="{78C1D944-C5E2-4D33-BE3A-5C243E175D98}" dt="2025-06-11T10:51:21.654" v="2382"/>
          <ac:spMkLst>
            <pc:docMk/>
            <pc:sldMk cId="549990195" sldId="264"/>
            <ac:spMk id="7" creationId="{A5E19FFB-3D8F-DB03-B38B-27FE43EC06C8}"/>
          </ac:spMkLst>
        </pc:spChg>
        <pc:spChg chg="add mod ord">
          <ac:chgData name="Ben Jones (Ben Jones)" userId="e6e8a0f3-34fe-4d14-b7ab-3a9f1769fff2" providerId="ADAL" clId="{78C1D944-C5E2-4D33-BE3A-5C243E175D98}" dt="2025-06-11T10:51:29.059" v="2383"/>
          <ac:spMkLst>
            <pc:docMk/>
            <pc:sldMk cId="549990195" sldId="264"/>
            <ac:spMk id="10" creationId="{400FA594-97CE-8BD3-D0B0-58075BCDEA2F}"/>
          </ac:spMkLst>
        </pc:spChg>
        <pc:picChg chg="add mod">
          <ac:chgData name="Ben Jones (Ben Jones)" userId="e6e8a0f3-34fe-4d14-b7ab-3a9f1769fff2" providerId="ADAL" clId="{78C1D944-C5E2-4D33-BE3A-5C243E175D98}" dt="2025-06-11T10:53:50.929" v="2389" actId="1076"/>
          <ac:picMkLst>
            <pc:docMk/>
            <pc:sldMk cId="549990195" sldId="264"/>
            <ac:picMk id="5" creationId="{476258C4-15AC-3707-D959-62E0CC627B50}"/>
          </ac:picMkLst>
        </pc:picChg>
      </pc:sldChg>
      <pc:sldChg chg="modSp add mod modNotesTx">
        <pc:chgData name="Ben Jones (Ben Jones)" userId="e6e8a0f3-34fe-4d14-b7ab-3a9f1769fff2" providerId="ADAL" clId="{78C1D944-C5E2-4D33-BE3A-5C243E175D98}" dt="2025-06-13T09:16:33.244" v="5430" actId="20577"/>
        <pc:sldMkLst>
          <pc:docMk/>
          <pc:sldMk cId="2877023561" sldId="265"/>
        </pc:sldMkLst>
        <pc:spChg chg="mod">
          <ac:chgData name="Ben Jones (Ben Jones)" userId="e6e8a0f3-34fe-4d14-b7ab-3a9f1769fff2" providerId="ADAL" clId="{78C1D944-C5E2-4D33-BE3A-5C243E175D98}" dt="2025-06-11T10:19:02.778" v="1182" actId="20577"/>
          <ac:spMkLst>
            <pc:docMk/>
            <pc:sldMk cId="2877023561" sldId="265"/>
            <ac:spMk id="5" creationId="{A5B7A199-59B1-B670-C3F2-7080174A1598}"/>
          </ac:spMkLst>
        </pc:spChg>
        <pc:spChg chg="mod">
          <ac:chgData name="Ben Jones (Ben Jones)" userId="e6e8a0f3-34fe-4d14-b7ab-3a9f1769fff2" providerId="ADAL" clId="{78C1D944-C5E2-4D33-BE3A-5C243E175D98}" dt="2025-06-12T07:55:43.747" v="4762" actId="20577"/>
          <ac:spMkLst>
            <pc:docMk/>
            <pc:sldMk cId="2877023561" sldId="265"/>
            <ac:spMk id="8" creationId="{D3D97531-F7C0-AC5C-FF68-429B35CCCC42}"/>
          </ac:spMkLst>
        </pc:spChg>
        <pc:picChg chg="mod">
          <ac:chgData name="Ben Jones (Ben Jones)" userId="e6e8a0f3-34fe-4d14-b7ab-3a9f1769fff2" providerId="ADAL" clId="{78C1D944-C5E2-4D33-BE3A-5C243E175D98}" dt="2025-06-12T07:55:28.024" v="4757" actId="688"/>
          <ac:picMkLst>
            <pc:docMk/>
            <pc:sldMk cId="2877023561" sldId="265"/>
            <ac:picMk id="10" creationId="{795579F8-1B07-DB5B-6D43-6C3D3ADCA08E}"/>
          </ac:picMkLst>
        </pc:picChg>
      </pc:sldChg>
      <pc:sldChg chg="modSp new mod modNotesTx">
        <pc:chgData name="Ben Jones (Ben Jones)" userId="e6e8a0f3-34fe-4d14-b7ab-3a9f1769fff2" providerId="ADAL" clId="{78C1D944-C5E2-4D33-BE3A-5C243E175D98}" dt="2025-06-13T09:32:17.319" v="5606" actId="20577"/>
        <pc:sldMkLst>
          <pc:docMk/>
          <pc:sldMk cId="1371452278" sldId="266"/>
        </pc:sldMkLst>
        <pc:spChg chg="mod">
          <ac:chgData name="Ben Jones (Ben Jones)" userId="e6e8a0f3-34fe-4d14-b7ab-3a9f1769fff2" providerId="ADAL" clId="{78C1D944-C5E2-4D33-BE3A-5C243E175D98}" dt="2025-06-11T10:19:51.534" v="1217"/>
          <ac:spMkLst>
            <pc:docMk/>
            <pc:sldMk cId="1371452278" sldId="266"/>
            <ac:spMk id="2" creationId="{D7B926E6-B092-8ABF-BB56-22D47C8E191A}"/>
          </ac:spMkLst>
        </pc:spChg>
        <pc:spChg chg="mod">
          <ac:chgData name="Ben Jones (Ben Jones)" userId="e6e8a0f3-34fe-4d14-b7ab-3a9f1769fff2" providerId="ADAL" clId="{78C1D944-C5E2-4D33-BE3A-5C243E175D98}" dt="2025-06-11T10:25:13.942" v="1247" actId="255"/>
          <ac:spMkLst>
            <pc:docMk/>
            <pc:sldMk cId="1371452278" sldId="266"/>
            <ac:spMk id="3" creationId="{8B9FF92A-9D81-781D-50C8-4CEDEDA00492}"/>
          </ac:spMkLst>
        </pc:spChg>
        <pc:spChg chg="mod">
          <ac:chgData name="Ben Jones (Ben Jones)" userId="e6e8a0f3-34fe-4d14-b7ab-3a9f1769fff2" providerId="ADAL" clId="{78C1D944-C5E2-4D33-BE3A-5C243E175D98}" dt="2025-06-11T10:25:34.786" v="1252" actId="6549"/>
          <ac:spMkLst>
            <pc:docMk/>
            <pc:sldMk cId="1371452278" sldId="266"/>
            <ac:spMk id="4" creationId="{8020EEFE-4DF9-2DEF-3577-4E7A4CE9D3B0}"/>
          </ac:spMkLst>
        </pc:spChg>
        <pc:spChg chg="mod">
          <ac:chgData name="Ben Jones (Ben Jones)" userId="e6e8a0f3-34fe-4d14-b7ab-3a9f1769fff2" providerId="ADAL" clId="{78C1D944-C5E2-4D33-BE3A-5C243E175D98}" dt="2025-06-11T10:25:08.161" v="1246" actId="255"/>
          <ac:spMkLst>
            <pc:docMk/>
            <pc:sldMk cId="1371452278" sldId="266"/>
            <ac:spMk id="5" creationId="{18BB9439-09D3-FC1B-0435-EEC863971DC6}"/>
          </ac:spMkLst>
        </pc:spChg>
        <pc:spChg chg="mod">
          <ac:chgData name="Ben Jones (Ben Jones)" userId="e6e8a0f3-34fe-4d14-b7ab-3a9f1769fff2" providerId="ADAL" clId="{78C1D944-C5E2-4D33-BE3A-5C243E175D98}" dt="2025-06-11T10:21:08.502" v="1227"/>
          <ac:spMkLst>
            <pc:docMk/>
            <pc:sldMk cId="1371452278" sldId="266"/>
            <ac:spMk id="6" creationId="{F8B35CD7-52B4-E879-AAD7-D614DCF8B2F8}"/>
          </ac:spMkLst>
        </pc:spChg>
      </pc:sldChg>
      <pc:sldChg chg="modSp add mod modNotesTx">
        <pc:chgData name="Ben Jones (Ben Jones)" userId="e6e8a0f3-34fe-4d14-b7ab-3a9f1769fff2" providerId="ADAL" clId="{78C1D944-C5E2-4D33-BE3A-5C243E175D98}" dt="2025-06-14T09:16:40.867" v="6692" actId="20577"/>
        <pc:sldMkLst>
          <pc:docMk/>
          <pc:sldMk cId="2546578239" sldId="267"/>
        </pc:sldMkLst>
        <pc:spChg chg="mod">
          <ac:chgData name="Ben Jones (Ben Jones)" userId="e6e8a0f3-34fe-4d14-b7ab-3a9f1769fff2" providerId="ADAL" clId="{78C1D944-C5E2-4D33-BE3A-5C243E175D98}" dt="2025-06-14T09:16:40.867" v="6692" actId="20577"/>
          <ac:spMkLst>
            <pc:docMk/>
            <pc:sldMk cId="2546578239" sldId="267"/>
            <ac:spMk id="5" creationId="{24677B90-A9AF-EC0B-A47C-BB671119F84D}"/>
          </ac:spMkLst>
        </pc:spChg>
      </pc:sldChg>
      <pc:sldChg chg="addSp delSp modSp new mod modAnim modNotesTx">
        <pc:chgData name="Ben Jones (Ben Jones)" userId="e6e8a0f3-34fe-4d14-b7ab-3a9f1769fff2" providerId="ADAL" clId="{78C1D944-C5E2-4D33-BE3A-5C243E175D98}" dt="2025-06-14T07:42:59.997" v="6629"/>
        <pc:sldMkLst>
          <pc:docMk/>
          <pc:sldMk cId="1341755663" sldId="268"/>
        </pc:sldMkLst>
        <pc:spChg chg="mod">
          <ac:chgData name="Ben Jones (Ben Jones)" userId="e6e8a0f3-34fe-4d14-b7ab-3a9f1769fff2" providerId="ADAL" clId="{78C1D944-C5E2-4D33-BE3A-5C243E175D98}" dt="2025-06-11T10:34:04.511" v="1922"/>
          <ac:spMkLst>
            <pc:docMk/>
            <pc:sldMk cId="1341755663" sldId="268"/>
            <ac:spMk id="2" creationId="{3ABCB7CB-EBB7-B482-9EAE-E02703A2A60D}"/>
          </ac:spMkLst>
        </pc:spChg>
        <pc:spChg chg="add mod">
          <ac:chgData name="Ben Jones (Ben Jones)" userId="e6e8a0f3-34fe-4d14-b7ab-3a9f1769fff2" providerId="ADAL" clId="{78C1D944-C5E2-4D33-BE3A-5C243E175D98}" dt="2025-06-11T13:02:43.848" v="2404" actId="255"/>
          <ac:spMkLst>
            <pc:docMk/>
            <pc:sldMk cId="1341755663" sldId="268"/>
            <ac:spMk id="4" creationId="{566D7309-7168-AD40-5E46-DDA3C70B4CD2}"/>
          </ac:spMkLst>
        </pc:spChg>
        <pc:picChg chg="add del mod">
          <ac:chgData name="Ben Jones (Ben Jones)" userId="e6e8a0f3-34fe-4d14-b7ab-3a9f1769fff2" providerId="ADAL" clId="{78C1D944-C5E2-4D33-BE3A-5C243E175D98}" dt="2025-06-14T07:42:59.227" v="6628" actId="478"/>
          <ac:picMkLst>
            <pc:docMk/>
            <pc:sldMk cId="1341755663" sldId="268"/>
            <ac:picMk id="3" creationId="{079A3450-D94D-EF44-26EA-7B6C7631E12C}"/>
          </ac:picMkLst>
        </pc:picChg>
        <pc:picChg chg="add mod">
          <ac:chgData name="Ben Jones (Ben Jones)" userId="e6e8a0f3-34fe-4d14-b7ab-3a9f1769fff2" providerId="ADAL" clId="{78C1D944-C5E2-4D33-BE3A-5C243E175D98}" dt="2025-06-14T07:42:54.445" v="6626"/>
          <ac:picMkLst>
            <pc:docMk/>
            <pc:sldMk cId="1341755663" sldId="268"/>
            <ac:picMk id="5" creationId="{52D9FE59-D9E0-EF42-A304-62507CEDB470}"/>
          </ac:picMkLst>
        </pc:picChg>
        <pc:picChg chg="add mod">
          <ac:chgData name="Ben Jones (Ben Jones)" userId="e6e8a0f3-34fe-4d14-b7ab-3a9f1769fff2" providerId="ADAL" clId="{78C1D944-C5E2-4D33-BE3A-5C243E175D98}" dt="2025-06-14T07:42:59.997" v="6629"/>
          <ac:picMkLst>
            <pc:docMk/>
            <pc:sldMk cId="1341755663" sldId="268"/>
            <ac:picMk id="6" creationId="{23CE2FD0-6F19-FD12-1D70-1F49FC2E9777}"/>
          </ac:picMkLst>
        </pc:picChg>
      </pc:sldChg>
      <pc:sldChg chg="addSp delSp modSp new mod modClrScheme modAnim chgLayout modNotesTx">
        <pc:chgData name="Ben Jones (Ben Jones)" userId="e6e8a0f3-34fe-4d14-b7ab-3a9f1769fff2" providerId="ADAL" clId="{78C1D944-C5E2-4D33-BE3A-5C243E175D98}" dt="2025-06-14T11:56:58.982" v="6757" actId="20577"/>
        <pc:sldMkLst>
          <pc:docMk/>
          <pc:sldMk cId="1258540653" sldId="269"/>
        </pc:sldMkLst>
        <pc:spChg chg="add mod">
          <ac:chgData name="Ben Jones (Ben Jones)" userId="e6e8a0f3-34fe-4d14-b7ab-3a9f1769fff2" providerId="ADAL" clId="{78C1D944-C5E2-4D33-BE3A-5C243E175D98}" dt="2025-06-14T11:54:19.457" v="6713" actId="20577"/>
          <ac:spMkLst>
            <pc:docMk/>
            <pc:sldMk cId="1258540653" sldId="269"/>
            <ac:spMk id="3" creationId="{D21BB7BF-7E9E-467F-3A55-81D3CB51761A}"/>
          </ac:spMkLst>
        </pc:spChg>
        <pc:spChg chg="add mod ord">
          <ac:chgData name="Ben Jones (Ben Jones)" userId="e6e8a0f3-34fe-4d14-b7ab-3a9f1769fff2" providerId="ADAL" clId="{78C1D944-C5E2-4D33-BE3A-5C243E175D98}" dt="2025-06-11T10:36:20.745" v="1990"/>
          <ac:spMkLst>
            <pc:docMk/>
            <pc:sldMk cId="1258540653" sldId="269"/>
            <ac:spMk id="5" creationId="{3C570495-4503-0D1B-620C-91F7078BEE1D}"/>
          </ac:spMkLst>
        </pc:spChg>
        <pc:picChg chg="add del mod">
          <ac:chgData name="Ben Jones (Ben Jones)" userId="e6e8a0f3-34fe-4d14-b7ab-3a9f1769fff2" providerId="ADAL" clId="{78C1D944-C5E2-4D33-BE3A-5C243E175D98}" dt="2025-06-14T07:43:18.870" v="6630" actId="478"/>
          <ac:picMkLst>
            <pc:docMk/>
            <pc:sldMk cId="1258540653" sldId="269"/>
            <ac:picMk id="2" creationId="{3B234E6D-B43C-CECE-F2E4-7E34E2145C8F}"/>
          </ac:picMkLst>
        </pc:picChg>
        <pc:picChg chg="add mod">
          <ac:chgData name="Ben Jones (Ben Jones)" userId="e6e8a0f3-34fe-4d14-b7ab-3a9f1769fff2" providerId="ADAL" clId="{78C1D944-C5E2-4D33-BE3A-5C243E175D98}" dt="2025-06-14T07:43:19.665" v="6631"/>
          <ac:picMkLst>
            <pc:docMk/>
            <pc:sldMk cId="1258540653" sldId="269"/>
            <ac:picMk id="4" creationId="{4C5BC948-9933-0CF6-3708-A58026E4CBA6}"/>
          </ac:picMkLst>
        </pc:picChg>
      </pc:sldChg>
      <pc:sldChg chg="add del">
        <pc:chgData name="Ben Jones (Ben Jones)" userId="e6e8a0f3-34fe-4d14-b7ab-3a9f1769fff2" providerId="ADAL" clId="{78C1D944-C5E2-4D33-BE3A-5C243E175D98}" dt="2025-06-11T10:43:39.564" v="2363" actId="2696"/>
        <pc:sldMkLst>
          <pc:docMk/>
          <pc:sldMk cId="122111077" sldId="270"/>
        </pc:sldMkLst>
      </pc:sldChg>
      <pc:sldChg chg="modSp add mod modNotesTx">
        <pc:chgData name="Ben Jones (Ben Jones)" userId="e6e8a0f3-34fe-4d14-b7ab-3a9f1769fff2" providerId="ADAL" clId="{78C1D944-C5E2-4D33-BE3A-5C243E175D98}" dt="2025-06-14T09:18:09.511" v="6701" actId="6549"/>
        <pc:sldMkLst>
          <pc:docMk/>
          <pc:sldMk cId="3008691990" sldId="271"/>
        </pc:sldMkLst>
        <pc:spChg chg="mod">
          <ac:chgData name="Ben Jones (Ben Jones)" userId="e6e8a0f3-34fe-4d14-b7ab-3a9f1769fff2" providerId="ADAL" clId="{78C1D944-C5E2-4D33-BE3A-5C243E175D98}" dt="2025-06-14T09:18:09.511" v="6701" actId="6549"/>
          <ac:spMkLst>
            <pc:docMk/>
            <pc:sldMk cId="3008691990" sldId="271"/>
            <ac:spMk id="10" creationId="{37A0DD79-C396-B8F7-CF6C-C6CFC08B76F0}"/>
          </ac:spMkLst>
        </pc:spChg>
      </pc:sldChg>
      <pc:sldChg chg="modSp add mod modNotesTx">
        <pc:chgData name="Ben Jones (Ben Jones)" userId="e6e8a0f3-34fe-4d14-b7ab-3a9f1769fff2" providerId="ADAL" clId="{78C1D944-C5E2-4D33-BE3A-5C243E175D98}" dt="2025-06-14T09:17:48.034" v="6698" actId="20577"/>
        <pc:sldMkLst>
          <pc:docMk/>
          <pc:sldMk cId="2518792484" sldId="272"/>
        </pc:sldMkLst>
        <pc:spChg chg="mod">
          <ac:chgData name="Ben Jones (Ben Jones)" userId="e6e8a0f3-34fe-4d14-b7ab-3a9f1769fff2" providerId="ADAL" clId="{78C1D944-C5E2-4D33-BE3A-5C243E175D98}" dt="2025-06-14T09:17:48.034" v="6698" actId="20577"/>
          <ac:spMkLst>
            <pc:docMk/>
            <pc:sldMk cId="2518792484" sldId="272"/>
            <ac:spMk id="10" creationId="{77159431-2544-F1FD-928C-808B8786DADB}"/>
          </ac:spMkLst>
        </pc:spChg>
      </pc:sldChg>
      <pc:sldChg chg="modSp mod modNotesTx">
        <pc:chgData name="Ben Jones (Ben Jones)" userId="e6e8a0f3-34fe-4d14-b7ab-3a9f1769fff2" providerId="ADAL" clId="{78C1D944-C5E2-4D33-BE3A-5C243E175D98}" dt="2025-06-12T07:39:53.625" v="2980" actId="20577"/>
        <pc:sldMkLst>
          <pc:docMk/>
          <pc:sldMk cId="4120231659" sldId="273"/>
        </pc:sldMkLst>
        <pc:spChg chg="mod">
          <ac:chgData name="Ben Jones (Ben Jones)" userId="e6e8a0f3-34fe-4d14-b7ab-3a9f1769fff2" providerId="ADAL" clId="{78C1D944-C5E2-4D33-BE3A-5C243E175D98}" dt="2025-06-12T07:38:28.319" v="2764" actId="6549"/>
          <ac:spMkLst>
            <pc:docMk/>
            <pc:sldMk cId="4120231659" sldId="273"/>
            <ac:spMk id="4" creationId="{4C8AE7AF-692D-478B-E072-4123EA595D93}"/>
          </ac:spMkLst>
        </pc:spChg>
      </pc:sldChg>
      <pc:sldChg chg="addSp delSp modSp mod modAnim">
        <pc:chgData name="Ben Jones (Ben Jones)" userId="e6e8a0f3-34fe-4d14-b7ab-3a9f1769fff2" providerId="ADAL" clId="{78C1D944-C5E2-4D33-BE3A-5C243E175D98}" dt="2025-06-14T11:41:38.779" v="6705" actId="1076"/>
        <pc:sldMkLst>
          <pc:docMk/>
          <pc:sldMk cId="1131647570" sldId="274"/>
        </pc:sldMkLst>
        <pc:spChg chg="del">
          <ac:chgData name="Ben Jones (Ben Jones)" userId="e6e8a0f3-34fe-4d14-b7ab-3a9f1769fff2" providerId="ADAL" clId="{78C1D944-C5E2-4D33-BE3A-5C243E175D98}" dt="2025-06-14T11:41:11.897" v="6702" actId="478"/>
          <ac:spMkLst>
            <pc:docMk/>
            <pc:sldMk cId="1131647570" sldId="274"/>
            <ac:spMk id="5" creationId="{78FA3437-0898-4AF0-C2AA-3A18AAE0D6DD}"/>
          </ac:spMkLst>
        </pc:spChg>
        <pc:picChg chg="add mod">
          <ac:chgData name="Ben Jones (Ben Jones)" userId="e6e8a0f3-34fe-4d14-b7ab-3a9f1769fff2" providerId="ADAL" clId="{78C1D944-C5E2-4D33-BE3A-5C243E175D98}" dt="2025-06-14T11:41:38.779" v="6705" actId="1076"/>
          <ac:picMkLst>
            <pc:docMk/>
            <pc:sldMk cId="1131647570" sldId="274"/>
            <ac:picMk id="2" creationId="{24CF6D88-1FB7-A00E-D204-AFE5D13E293F}"/>
          </ac:picMkLst>
        </pc:picChg>
      </pc:sldChg>
      <pc:sldChg chg="modSp add del mod modNotesTx">
        <pc:chgData name="Ben Jones (Ben Jones)" userId="e6e8a0f3-34fe-4d14-b7ab-3a9f1769fff2" providerId="ADAL" clId="{78C1D944-C5E2-4D33-BE3A-5C243E175D98}" dt="2025-06-12T07:54:42.589" v="4729" actId="2696"/>
        <pc:sldMkLst>
          <pc:docMk/>
          <pc:sldMk cId="3308182390" sldId="274"/>
        </pc:sldMkLst>
      </pc:sldChg>
      <pc:sldChg chg="addSp delSp modSp mod">
        <pc:chgData name="Ben Jones (Ben Jones)" userId="e6e8a0f3-34fe-4d14-b7ab-3a9f1769fff2" providerId="ADAL" clId="{78C1D944-C5E2-4D33-BE3A-5C243E175D98}" dt="2025-06-14T11:52:30.134" v="6708" actId="27614"/>
        <pc:sldMkLst>
          <pc:docMk/>
          <pc:sldMk cId="475328879" sldId="276"/>
        </pc:sldMkLst>
        <pc:spChg chg="del">
          <ac:chgData name="Ben Jones (Ben Jones)" userId="e6e8a0f3-34fe-4d14-b7ab-3a9f1769fff2" providerId="ADAL" clId="{78C1D944-C5E2-4D33-BE3A-5C243E175D98}" dt="2025-06-14T11:51:58.531" v="6706" actId="478"/>
          <ac:spMkLst>
            <pc:docMk/>
            <pc:sldMk cId="475328879" sldId="276"/>
            <ac:spMk id="5" creationId="{10519139-B816-DE67-7991-DFD314DED0B2}"/>
          </ac:spMkLst>
        </pc:spChg>
        <pc:picChg chg="add mod">
          <ac:chgData name="Ben Jones (Ben Jones)" userId="e6e8a0f3-34fe-4d14-b7ab-3a9f1769fff2" providerId="ADAL" clId="{78C1D944-C5E2-4D33-BE3A-5C243E175D98}" dt="2025-06-14T11:52:30.134" v="6708" actId="27614"/>
          <ac:picMkLst>
            <pc:docMk/>
            <pc:sldMk cId="475328879" sldId="276"/>
            <ac:picMk id="3" creationId="{9D76D621-D16A-F146-8E60-87DD8C0234E0}"/>
          </ac:picMkLst>
        </pc:picChg>
      </pc:sldChg>
      <pc:sldChg chg="addSp delSp modSp mod modNotesTx">
        <pc:chgData name="Ben Jones (Ben Jones)" userId="e6e8a0f3-34fe-4d14-b7ab-3a9f1769fff2" providerId="ADAL" clId="{78C1D944-C5E2-4D33-BE3A-5C243E175D98}" dt="2025-06-14T11:58:06.898" v="7015" actId="20577"/>
        <pc:sldMkLst>
          <pc:docMk/>
          <pc:sldMk cId="2832771523" sldId="277"/>
        </pc:sldMkLst>
        <pc:spChg chg="del">
          <ac:chgData name="Ben Jones (Ben Jones)" userId="e6e8a0f3-34fe-4d14-b7ab-3a9f1769fff2" providerId="ADAL" clId="{78C1D944-C5E2-4D33-BE3A-5C243E175D98}" dt="2025-06-14T11:52:34.561" v="6709" actId="478"/>
          <ac:spMkLst>
            <pc:docMk/>
            <pc:sldMk cId="2832771523" sldId="277"/>
            <ac:spMk id="5" creationId="{4C1B8E39-47C8-CAF1-C00C-DA643F8FCC99}"/>
          </ac:spMkLst>
        </pc:spChg>
        <pc:picChg chg="add mod">
          <ac:chgData name="Ben Jones (Ben Jones)" userId="e6e8a0f3-34fe-4d14-b7ab-3a9f1769fff2" providerId="ADAL" clId="{78C1D944-C5E2-4D33-BE3A-5C243E175D98}" dt="2025-06-14T11:56:26.961" v="6716" actId="962"/>
          <ac:picMkLst>
            <pc:docMk/>
            <pc:sldMk cId="2832771523" sldId="277"/>
            <ac:picMk id="3" creationId="{14177E18-6DAD-9C86-2C9F-A81F727A3F85}"/>
          </ac:picMkLst>
        </pc:picChg>
      </pc:sldChg>
    </pc:docChg>
  </pc:docChgLst>
  <pc:docChgLst>
    <pc:chgData name="Ben Jones (Ben Jones)" userId="e6e8a0f3-34fe-4d14-b7ab-3a9f1769fff2" providerId="ADAL" clId="{014A208C-71D7-40A5-9295-D811E515A970}"/>
    <pc:docChg chg="addSld delSld modSld">
      <pc:chgData name="Ben Jones (Ben Jones)" userId="e6e8a0f3-34fe-4d14-b7ab-3a9f1769fff2" providerId="ADAL" clId="{014A208C-71D7-40A5-9295-D811E515A970}" dt="2025-06-11T22:43:53.285" v="22"/>
      <pc:docMkLst>
        <pc:docMk/>
      </pc:docMkLst>
      <pc:sldChg chg="modSp mod">
        <pc:chgData name="Ben Jones (Ben Jones)" userId="e6e8a0f3-34fe-4d14-b7ab-3a9f1769fff2" providerId="ADAL" clId="{014A208C-71D7-40A5-9295-D811E515A970}" dt="2025-06-10T03:38:29.012" v="9" actId="20577"/>
        <pc:sldMkLst>
          <pc:docMk/>
          <pc:sldMk cId="4046351447" sldId="256"/>
        </pc:sldMkLst>
      </pc:sldChg>
      <pc:sldChg chg="del">
        <pc:chgData name="Ben Jones (Ben Jones)" userId="e6e8a0f3-34fe-4d14-b7ab-3a9f1769fff2" providerId="ADAL" clId="{014A208C-71D7-40A5-9295-D811E515A970}" dt="2025-06-10T03:38:31.765" v="10" actId="47"/>
        <pc:sldMkLst>
          <pc:docMk/>
          <pc:sldMk cId="3809958420" sldId="258"/>
        </pc:sldMkLst>
      </pc:sldChg>
      <pc:sldChg chg="del">
        <pc:chgData name="Ben Jones (Ben Jones)" userId="e6e8a0f3-34fe-4d14-b7ab-3a9f1769fff2" providerId="ADAL" clId="{014A208C-71D7-40A5-9295-D811E515A970}" dt="2025-06-10T03:38:32.853" v="11" actId="47"/>
        <pc:sldMkLst>
          <pc:docMk/>
          <pc:sldMk cId="935061494" sldId="259"/>
        </pc:sldMkLst>
      </pc:sldChg>
      <pc:sldChg chg="modSp mod">
        <pc:chgData name="Ben Jones (Ben Jones)" userId="e6e8a0f3-34fe-4d14-b7ab-3a9f1769fff2" providerId="ADAL" clId="{014A208C-71D7-40A5-9295-D811E515A970}" dt="2025-06-11T06:59:44.593" v="19" actId="14826"/>
        <pc:sldMkLst>
          <pc:docMk/>
          <pc:sldMk cId="119910343" sldId="260"/>
        </pc:sldMkLst>
        <pc:picChg chg="mod">
          <ac:chgData name="Ben Jones (Ben Jones)" userId="e6e8a0f3-34fe-4d14-b7ab-3a9f1769fff2" providerId="ADAL" clId="{014A208C-71D7-40A5-9295-D811E515A970}" dt="2025-06-11T06:59:44.593" v="19" actId="14826"/>
          <ac:picMkLst>
            <pc:docMk/>
            <pc:sldMk cId="119910343" sldId="260"/>
            <ac:picMk id="10" creationId="{D2AF5855-D741-F058-7B7E-5BCEDAF86853}"/>
          </ac:picMkLst>
        </pc:picChg>
      </pc:sldChg>
      <pc:sldChg chg="del">
        <pc:chgData name="Ben Jones (Ben Jones)" userId="e6e8a0f3-34fe-4d14-b7ab-3a9f1769fff2" providerId="ADAL" clId="{014A208C-71D7-40A5-9295-D811E515A970}" dt="2025-06-10T03:38:33.492" v="12" actId="47"/>
        <pc:sldMkLst>
          <pc:docMk/>
          <pc:sldMk cId="553467654" sldId="260"/>
        </pc:sldMkLst>
      </pc:sldChg>
      <pc:sldChg chg="add del">
        <pc:chgData name="Ben Jones (Ben Jones)" userId="e6e8a0f3-34fe-4d14-b7ab-3a9f1769fff2" providerId="ADAL" clId="{014A208C-71D7-40A5-9295-D811E515A970}" dt="2025-06-11T22:43:53.285" v="22"/>
        <pc:sldMkLst>
          <pc:docMk/>
          <pc:sldMk cId="3817010905" sldId="261"/>
        </pc:sldMkLst>
      </pc:sldChg>
      <pc:sldChg chg="modSp mod">
        <pc:chgData name="Ben Jones (Ben Jones)" userId="e6e8a0f3-34fe-4d14-b7ab-3a9f1769fff2" providerId="ADAL" clId="{014A208C-71D7-40A5-9295-D811E515A970}" dt="2025-06-11T06:59:48.724" v="20" actId="14826"/>
        <pc:sldMkLst>
          <pc:docMk/>
          <pc:sldMk cId="3768076261" sldId="262"/>
        </pc:sldMkLst>
        <pc:picChg chg="mod">
          <ac:chgData name="Ben Jones (Ben Jones)" userId="e6e8a0f3-34fe-4d14-b7ab-3a9f1769fff2" providerId="ADAL" clId="{014A208C-71D7-40A5-9295-D811E515A970}" dt="2025-06-11T06:59:48.724" v="20" actId="14826"/>
          <ac:picMkLst>
            <pc:docMk/>
            <pc:sldMk cId="3768076261" sldId="262"/>
            <ac:picMk id="10" creationId="{07F6DB65-C117-4457-D2D5-9E585B133991}"/>
          </ac:picMkLst>
        </pc:picChg>
      </pc:sldChg>
      <pc:sldChg chg="del">
        <pc:chgData name="Ben Jones (Ben Jones)" userId="e6e8a0f3-34fe-4d14-b7ab-3a9f1769fff2" providerId="ADAL" clId="{014A208C-71D7-40A5-9295-D811E515A970}" dt="2025-06-10T03:38:34.351" v="14" actId="47"/>
        <pc:sldMkLst>
          <pc:docMk/>
          <pc:sldMk cId="4120231659" sldId="262"/>
        </pc:sldMkLst>
      </pc:sldChg>
      <pc:sldChg chg="del">
        <pc:chgData name="Ben Jones (Ben Jones)" userId="e6e8a0f3-34fe-4d14-b7ab-3a9f1769fff2" providerId="ADAL" clId="{014A208C-71D7-40A5-9295-D811E515A970}" dt="2025-06-10T03:38:33.961" v="13" actId="47"/>
        <pc:sldMkLst>
          <pc:docMk/>
          <pc:sldMk cId="3146773800" sldId="263"/>
        </pc:sldMkLst>
      </pc:sldChg>
      <pc:sldChg chg="modSp mod">
        <pc:chgData name="Ben Jones (Ben Jones)" userId="e6e8a0f3-34fe-4d14-b7ab-3a9f1769fff2" providerId="ADAL" clId="{014A208C-71D7-40A5-9295-D811E515A970}" dt="2025-06-11T06:59:52.810" v="21" actId="14826"/>
        <pc:sldMkLst>
          <pc:docMk/>
          <pc:sldMk cId="549990195" sldId="264"/>
        </pc:sldMkLst>
      </pc:sldChg>
      <pc:sldChg chg="add">
        <pc:chgData name="Ben Jones (Ben Jones)" userId="e6e8a0f3-34fe-4d14-b7ab-3a9f1769fff2" providerId="ADAL" clId="{014A208C-71D7-40A5-9295-D811E515A970}" dt="2025-06-11T22:43:53.285" v="22"/>
        <pc:sldMkLst>
          <pc:docMk/>
          <pc:sldMk cId="4120231659" sldId="273"/>
        </pc:sldMkLst>
      </pc:sldChg>
    </pc:docChg>
  </pc:docChgLst>
  <pc:docChgLst>
    <pc:chgData name="Ben Jones (Ben Jones)" userId="S::benjamin.jones21@det.nsw.edu.au::e6e8a0f3-34fe-4d14-b7ab-3a9f1769fff2" providerId="AD" clId="Web-{1B818DC3-B31E-5CE0-F0CC-135BF5952FE5}"/>
    <pc:docChg chg="addSld delSld modSld">
      <pc:chgData name="Ben Jones (Ben Jones)" userId="S::benjamin.jones21@det.nsw.edu.au::e6e8a0f3-34fe-4d14-b7ab-3a9f1769fff2" providerId="AD" clId="Web-{1B818DC3-B31E-5CE0-F0CC-135BF5952FE5}" dt="2025-06-11T04:05:18.725" v="13"/>
      <pc:docMkLst>
        <pc:docMk/>
      </pc:docMkLst>
      <pc:sldChg chg="modSp">
        <pc:chgData name="Ben Jones (Ben Jones)" userId="S::benjamin.jones21@det.nsw.edu.au::e6e8a0f3-34fe-4d14-b7ab-3a9f1769fff2" providerId="AD" clId="Web-{1B818DC3-B31E-5CE0-F0CC-135BF5952FE5}" dt="2025-06-11T04:04:34.271" v="7" actId="20577"/>
        <pc:sldMkLst>
          <pc:docMk/>
          <pc:sldMk cId="3539071505" sldId="261"/>
        </pc:sldMkLst>
      </pc:sldChg>
      <pc:sldChg chg="modSp">
        <pc:chgData name="Ben Jones (Ben Jones)" userId="S::benjamin.jones21@det.nsw.edu.au::e6e8a0f3-34fe-4d14-b7ab-3a9f1769fff2" providerId="AD" clId="Web-{1B818DC3-B31E-5CE0-F0CC-135BF5952FE5}" dt="2025-06-11T04:04:17.411" v="5" actId="20577"/>
        <pc:sldMkLst>
          <pc:docMk/>
          <pc:sldMk cId="3768076261" sldId="262"/>
        </pc:sldMkLst>
        <pc:spChg chg="mod">
          <ac:chgData name="Ben Jones (Ben Jones)" userId="S::benjamin.jones21@det.nsw.edu.au::e6e8a0f3-34fe-4d14-b7ab-3a9f1769fff2" providerId="AD" clId="Web-{1B818DC3-B31E-5CE0-F0CC-135BF5952FE5}" dt="2025-06-11T04:04:17.411" v="5" actId="20577"/>
          <ac:spMkLst>
            <pc:docMk/>
            <pc:sldMk cId="3768076261" sldId="262"/>
            <ac:spMk id="8" creationId="{7D7A5026-098C-E06D-AE74-C3BF1B1C95AA}"/>
          </ac:spMkLst>
        </pc:spChg>
      </pc:sldChg>
      <pc:sldChg chg="delSp modSp">
        <pc:chgData name="Ben Jones (Ben Jones)" userId="S::benjamin.jones21@det.nsw.edu.au::e6e8a0f3-34fe-4d14-b7ab-3a9f1769fff2" providerId="AD" clId="Web-{1B818DC3-B31E-5CE0-F0CC-135BF5952FE5}" dt="2025-06-11T04:04:51.193" v="11"/>
        <pc:sldMkLst>
          <pc:docMk/>
          <pc:sldMk cId="549990195" sldId="264"/>
        </pc:sldMkLst>
      </pc:sldChg>
      <pc:sldChg chg="new del">
        <pc:chgData name="Ben Jones (Ben Jones)" userId="S::benjamin.jones21@det.nsw.edu.au::e6e8a0f3-34fe-4d14-b7ab-3a9f1769fff2" providerId="AD" clId="Web-{1B818DC3-B31E-5CE0-F0CC-135BF5952FE5}" dt="2025-06-11T04:05:18.725" v="13"/>
        <pc:sldMkLst>
          <pc:docMk/>
          <pc:sldMk cId="869652666" sldId="265"/>
        </pc:sldMkLst>
      </pc:sldChg>
    </pc:docChg>
  </pc:docChgLst>
  <pc:docChgLst>
    <pc:chgData name="Ben Jones (Ben Jones)" userId="S::benjamin.jones21@det.nsw.edu.au::e6e8a0f3-34fe-4d14-b7ab-3a9f1769fff2" providerId="AD" clId="Web-{B93A56CB-D389-2B27-7D59-0C4563C48132}"/>
    <pc:docChg chg="sldOrd">
      <pc:chgData name="Ben Jones (Ben Jones)" userId="S::benjamin.jones21@det.nsw.edu.au::e6e8a0f3-34fe-4d14-b7ab-3a9f1769fff2" providerId="AD" clId="Web-{B93A56CB-D389-2B27-7D59-0C4563C48132}" dt="2025-06-11T04:10:09.179" v="1"/>
      <pc:docMkLst>
        <pc:docMk/>
      </pc:docMkLst>
      <pc:sldChg chg="ord">
        <pc:chgData name="Ben Jones (Ben Jones)" userId="S::benjamin.jones21@det.nsw.edu.au::e6e8a0f3-34fe-4d14-b7ab-3a9f1769fff2" providerId="AD" clId="Web-{B93A56CB-D389-2B27-7D59-0C4563C48132}" dt="2025-06-11T04:10:09.179" v="1"/>
        <pc:sldMkLst>
          <pc:docMk/>
          <pc:sldMk cId="3768076261" sldId="262"/>
        </pc:sldMkLst>
      </pc:sldChg>
    </pc:docChg>
  </pc:docChgLst>
</pc:chgInfo>
</file>

<file path=ppt/media/hdphoto1.wdp>
</file>

<file path=ppt/media/image1.png>
</file>

<file path=ppt/media/image10.png>
</file>

<file path=ppt/media/image11.gif>
</file>

<file path=ppt/media/image12.gi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8E208D-D2AE-41D2-B3B8-FD0B024568CA}" type="datetimeFigureOut">
              <a:rPr lang="en-AU" smtClean="0"/>
              <a:t>14/06/2025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6089D2-EB36-4E9C-A3B6-E3D8D6A37210}" type="slidenum">
              <a:rPr lang="en-AU" smtClean="0"/>
              <a:t>‹#›</a:t>
            </a:fld>
            <a:endParaRPr lang="en-AU"/>
          </a:p>
        </p:txBody>
      </p:sp>
    </p:spTree>
    <p:extLst>
      <p:ext uri="{BB962C8B-B14F-4D97-AF65-F5344CB8AC3E}">
        <p14:creationId xmlns:p14="http://schemas.microsoft.com/office/powerpoint/2010/main" val="1618589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lecture focuses on the fundamental concepts</a:t>
            </a:r>
          </a:p>
          <a:p>
            <a:r>
              <a:rPr lang="en-AU" dirty="0"/>
              <a:t>Of the Object Oriented Paradigm</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a:t>
            </a:fld>
            <a:endParaRPr lang="en-AU"/>
          </a:p>
        </p:txBody>
      </p:sp>
    </p:spTree>
    <p:extLst>
      <p:ext uri="{BB962C8B-B14F-4D97-AF65-F5344CB8AC3E}">
        <p14:creationId xmlns:p14="http://schemas.microsoft.com/office/powerpoint/2010/main" val="36161751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 this project we will use the generalised </a:t>
            </a:r>
          </a:p>
          <a:p>
            <a:r>
              <a:rPr lang="en-AU" dirty="0"/>
              <a:t>Classes Pin and PWM.</a:t>
            </a:r>
          </a:p>
          <a:p>
            <a:r>
              <a:rPr lang="en-AU" dirty="0"/>
              <a:t>Let’s look at the documentation for both of them.</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12</a:t>
            </a:fld>
            <a:endParaRPr lang="en-AU"/>
          </a:p>
        </p:txBody>
      </p:sp>
    </p:spTree>
    <p:extLst>
      <p:ext uri="{BB962C8B-B14F-4D97-AF65-F5344CB8AC3E}">
        <p14:creationId xmlns:p14="http://schemas.microsoft.com/office/powerpoint/2010/main" val="3832582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Create v03 .</a:t>
            </a:r>
            <a:r>
              <a:rPr lang="en-AU" dirty="0" err="1"/>
              <a:t>py</a:t>
            </a:r>
            <a:r>
              <a:rPr lang="en-AU" dirty="0"/>
              <a:t> in </a:t>
            </a:r>
            <a:r>
              <a:rPr lang="en-AU" dirty="0" err="1"/>
              <a:t>py</a:t>
            </a:r>
            <a:r>
              <a:rPr lang="en-AU" dirty="0"/>
              <a:t> scripts where you will</a:t>
            </a:r>
          </a:p>
          <a:p>
            <a:r>
              <a:rPr lang="en-AU" dirty="0"/>
              <a:t>Instantiate some instances of the Pin Class.</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13</a:t>
            </a:fld>
            <a:endParaRPr lang="en-AU"/>
          </a:p>
        </p:txBody>
      </p:sp>
    </p:spTree>
    <p:extLst>
      <p:ext uri="{BB962C8B-B14F-4D97-AF65-F5344CB8AC3E}">
        <p14:creationId xmlns:p14="http://schemas.microsoft.com/office/powerpoint/2010/main" val="2507166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Instantiation is the process of using the</a:t>
            </a:r>
          </a:p>
          <a:p>
            <a:r>
              <a:rPr lang="en-US" dirty="0"/>
              <a:t>Class to create a real, usable object in memory.</a:t>
            </a:r>
          </a:p>
          <a:p>
            <a:r>
              <a:rPr lang="en-US" dirty="0"/>
              <a:t>It creates a namespace for the copy of the </a:t>
            </a:r>
          </a:p>
          <a:p>
            <a:r>
              <a:rPr lang="en-US" dirty="0"/>
              <a:t>Class so that the attributes and methods</a:t>
            </a:r>
          </a:p>
          <a:p>
            <a:r>
              <a:rPr lang="en-US" dirty="0"/>
              <a:t>Of the instance can be accessed.</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14</a:t>
            </a:fld>
            <a:endParaRPr lang="en-AU"/>
          </a:p>
        </p:txBody>
      </p:sp>
    </p:spTree>
    <p:extLst>
      <p:ext uri="{BB962C8B-B14F-4D97-AF65-F5344CB8AC3E}">
        <p14:creationId xmlns:p14="http://schemas.microsoft.com/office/powerpoint/2010/main" val="854573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Pause this video and code this implementation in v03.py</a:t>
            </a:r>
          </a:p>
          <a:p>
            <a:r>
              <a:rPr lang="en-AU" dirty="0"/>
              <a:t>Next I will demonstrate how to execute</a:t>
            </a:r>
          </a:p>
          <a:p>
            <a:r>
              <a:rPr lang="en-AU" dirty="0"/>
              <a:t>Your code on the Pi Pico.</a:t>
            </a:r>
          </a:p>
        </p:txBody>
      </p:sp>
      <p:sp>
        <p:nvSpPr>
          <p:cNvPr id="4" name="Slide Number Placeholder 3"/>
          <p:cNvSpPr>
            <a:spLocks noGrp="1"/>
          </p:cNvSpPr>
          <p:nvPr>
            <p:ph type="sldNum" sz="quarter" idx="5"/>
          </p:nvPr>
        </p:nvSpPr>
        <p:spPr/>
        <p:txBody>
          <a:bodyPr/>
          <a:lstStyle/>
          <a:p>
            <a:fld id="{D06089D2-EB36-4E9C-A3B6-E3D8D6A37210}" type="slidenum">
              <a:rPr lang="en-AU" smtClean="0"/>
              <a:t>15</a:t>
            </a:fld>
            <a:endParaRPr lang="en-AU"/>
          </a:p>
        </p:txBody>
      </p:sp>
    </p:spTree>
    <p:extLst>
      <p:ext uri="{BB962C8B-B14F-4D97-AF65-F5344CB8AC3E}">
        <p14:creationId xmlns:p14="http://schemas.microsoft.com/office/powerpoint/2010/main" val="3149006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Inheritance is the Sub Class inheriting</a:t>
            </a:r>
          </a:p>
          <a:p>
            <a:r>
              <a:rPr lang="en-AU" dirty="0"/>
              <a:t>the attributes and methods of the Super Class.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case, the </a:t>
            </a:r>
            <a:r>
              <a:rPr lang="en-US" dirty="0" err="1"/>
              <a:t>Led_Light</a:t>
            </a:r>
            <a:r>
              <a:rPr lang="en-US" dirty="0"/>
              <a:t> Class inherits the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Pin Class, and without any further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methods of the Super Class, including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 off(), high(), low(), toggle(), </a:t>
            </a:r>
            <a:r>
              <a:rPr lang="en-US" dirty="0" err="1"/>
              <a:t>etc</a:t>
            </a:r>
            <a:r>
              <a:rPr lang="en-US" dirty="0"/>
              <a:t> can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 called by the Sub Class name space.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important to understand a copy of the Super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Class is made into memory. From instantiation forward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is the copy in the new namespace that is modified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Base Class blueprint remains static.</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17</a:t>
            </a:fld>
            <a:endParaRPr lang="en-AU"/>
          </a:p>
        </p:txBody>
      </p:sp>
    </p:spTree>
    <p:extLst>
      <p:ext uri="{BB962C8B-B14F-4D97-AF65-F5344CB8AC3E}">
        <p14:creationId xmlns:p14="http://schemas.microsoft.com/office/powerpoint/2010/main" val="26152235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Replace the instantiation code you wrote in v03.py</a:t>
            </a:r>
          </a:p>
          <a:p>
            <a:r>
              <a:rPr lang="en-AU" dirty="0"/>
              <a:t>With this code. We will start our </a:t>
            </a:r>
            <a:r>
              <a:rPr lang="en-AU" dirty="0" err="1"/>
              <a:t>Led_Light</a:t>
            </a:r>
            <a:r>
              <a:rPr lang="en-AU" dirty="0"/>
              <a:t> Class</a:t>
            </a:r>
          </a:p>
          <a:p>
            <a:r>
              <a:rPr lang="en-AU" dirty="0"/>
              <a:t>And demonstrate </a:t>
            </a:r>
            <a:r>
              <a:rPr lang="en-AU" dirty="0" err="1"/>
              <a:t>inheritence</a:t>
            </a:r>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18</a:t>
            </a:fld>
            <a:endParaRPr lang="en-AU"/>
          </a:p>
        </p:txBody>
      </p:sp>
    </p:spTree>
    <p:extLst>
      <p:ext uri="{BB962C8B-B14F-4D97-AF65-F5344CB8AC3E}">
        <p14:creationId xmlns:p14="http://schemas.microsoft.com/office/powerpoint/2010/main" val="774140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As you can see</a:t>
            </a:r>
          </a:p>
          <a:p>
            <a:r>
              <a:rPr lang="en-AU" dirty="0"/>
              <a:t>We have created a new class call </a:t>
            </a:r>
            <a:r>
              <a:rPr lang="en-AU" dirty="0" err="1"/>
              <a:t>Led_Light</a:t>
            </a:r>
            <a:endParaRPr lang="en-AU" dirty="0"/>
          </a:p>
          <a:p>
            <a:r>
              <a:rPr lang="en-AU" dirty="0"/>
              <a:t>And instantiated an instance to the namespace</a:t>
            </a:r>
          </a:p>
          <a:p>
            <a:r>
              <a:rPr lang="en-AU" dirty="0" err="1"/>
              <a:t>Red_light</a:t>
            </a:r>
            <a:r>
              <a:rPr lang="en-AU" dirty="0"/>
              <a:t> we can then access the toggle method</a:t>
            </a:r>
          </a:p>
          <a:p>
            <a:r>
              <a:rPr lang="en-AU" dirty="0"/>
              <a:t>From the super class without any implementation </a:t>
            </a:r>
          </a:p>
          <a:p>
            <a:r>
              <a:rPr lang="en-AU" dirty="0"/>
              <a:t>In the </a:t>
            </a:r>
            <a:r>
              <a:rPr lang="en-AU" dirty="0" err="1"/>
              <a:t>Led_Light</a:t>
            </a:r>
            <a:r>
              <a:rPr lang="en-AU" dirty="0"/>
              <a:t> sub class</a:t>
            </a:r>
          </a:p>
        </p:txBody>
      </p:sp>
      <p:sp>
        <p:nvSpPr>
          <p:cNvPr id="4" name="Slide Number Placeholder 3"/>
          <p:cNvSpPr>
            <a:spLocks noGrp="1"/>
          </p:cNvSpPr>
          <p:nvPr>
            <p:ph type="sldNum" sz="quarter" idx="5"/>
          </p:nvPr>
        </p:nvSpPr>
        <p:spPr/>
        <p:txBody>
          <a:bodyPr/>
          <a:lstStyle/>
          <a:p>
            <a:fld id="{D06089D2-EB36-4E9C-A3B6-E3D8D6A37210}" type="slidenum">
              <a:rPr lang="en-AU" smtClean="0"/>
              <a:t>19</a:t>
            </a:fld>
            <a:endParaRPr lang="en-AU"/>
          </a:p>
        </p:txBody>
      </p:sp>
    </p:spTree>
    <p:extLst>
      <p:ext uri="{BB962C8B-B14F-4D97-AF65-F5344CB8AC3E}">
        <p14:creationId xmlns:p14="http://schemas.microsoft.com/office/powerpoint/2010/main" val="3511618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will cover</a:t>
            </a:r>
          </a:p>
          <a:p>
            <a:pPr marL="171450" indent="-171450">
              <a:buFont typeface="Arial" panose="020B0604020202020204" pitchFamily="34" charset="0"/>
              <a:buChar char="•"/>
            </a:pPr>
            <a:r>
              <a:rPr lang="en-US" dirty="0"/>
              <a:t>Unit Testing</a:t>
            </a:r>
          </a:p>
          <a:p>
            <a:pPr marL="171450" indent="-171450">
              <a:buFont typeface="Arial" panose="020B0604020202020204" pitchFamily="34" charset="0"/>
              <a:buChar char="•"/>
            </a:pPr>
            <a:r>
              <a:rPr lang="en-AU" dirty="0"/>
              <a:t>UML (Unified Modelling Language) diagrams</a:t>
            </a:r>
          </a:p>
          <a:p>
            <a:pPr marL="171450" indent="-171450">
              <a:buFont typeface="Arial" panose="020B0604020202020204" pitchFamily="34" charset="0"/>
              <a:buChar char="•"/>
            </a:pPr>
            <a:r>
              <a:rPr lang="en-US" dirty="0"/>
              <a:t>Learn about </a:t>
            </a:r>
            <a:r>
              <a:rPr lang="en-US" dirty="0" err="1"/>
              <a:t>Generalisation</a:t>
            </a:r>
            <a:endParaRPr lang="en-US" dirty="0"/>
          </a:p>
          <a:p>
            <a:pPr marL="171450" indent="-171450">
              <a:buFont typeface="Arial" panose="020B0604020202020204" pitchFamily="34" charset="0"/>
              <a:buChar char="•"/>
            </a:pPr>
            <a:r>
              <a:rPr lang="en-US" dirty="0"/>
              <a:t>Apply Bottom-up approach to OOP</a:t>
            </a:r>
          </a:p>
          <a:p>
            <a:pPr marL="171450" indent="-171450">
              <a:buFont typeface="Arial" panose="020B0604020202020204" pitchFamily="34" charset="0"/>
              <a:buChar char="•"/>
            </a:pPr>
            <a:r>
              <a:rPr lang="en-US" dirty="0"/>
              <a:t>Learn about Super/Sub Class relationship</a:t>
            </a:r>
          </a:p>
          <a:p>
            <a:pPr marL="171450" indent="-171450">
              <a:buFont typeface="Arial" panose="020B0604020202020204" pitchFamily="34" charset="0"/>
              <a:buChar char="•"/>
            </a:pPr>
            <a:r>
              <a:rPr lang="en-US" dirty="0"/>
              <a:t>Also called the Parent/Child</a:t>
            </a:r>
          </a:p>
          <a:p>
            <a:pPr marL="171450" indent="-171450">
              <a:buFont typeface="Arial" panose="020B0604020202020204" pitchFamily="34" charset="0"/>
              <a:buChar char="•"/>
            </a:pPr>
            <a:r>
              <a:rPr lang="en-US" dirty="0"/>
              <a:t>Introduce the Pin &amp; PWM Super Classes</a:t>
            </a:r>
          </a:p>
          <a:p>
            <a:pPr marL="171450" indent="-171450">
              <a:buFont typeface="Arial" panose="020B0604020202020204" pitchFamily="34" charset="0"/>
              <a:buChar char="•"/>
            </a:pPr>
            <a:r>
              <a:rPr lang="en-US" dirty="0"/>
              <a:t>Learn about Instantiation</a:t>
            </a:r>
          </a:p>
          <a:p>
            <a:pPr marL="171450" indent="-171450">
              <a:buFont typeface="Arial" panose="020B0604020202020204" pitchFamily="34" charset="0"/>
              <a:buChar char="•"/>
            </a:pPr>
            <a:r>
              <a:rPr lang="en-US" dirty="0"/>
              <a:t>Learn about Inheritance</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2</a:t>
            </a:fld>
            <a:endParaRPr lang="en-AU"/>
          </a:p>
        </p:txBody>
      </p:sp>
    </p:spTree>
    <p:extLst>
      <p:ext uri="{BB962C8B-B14F-4D97-AF65-F5344CB8AC3E}">
        <p14:creationId xmlns:p14="http://schemas.microsoft.com/office/powerpoint/2010/main" val="3332387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Unit Testing is a an approach to testing where individual components are</a:t>
            </a:r>
          </a:p>
          <a:p>
            <a:r>
              <a:rPr lang="en-US" dirty="0"/>
              <a:t>tested in isolation to verify their functioning as expected.</a:t>
            </a:r>
          </a:p>
          <a:p>
            <a:r>
              <a:rPr lang="en-US" dirty="0"/>
              <a:t>By ensuring each component works independently,</a:t>
            </a:r>
          </a:p>
          <a:p>
            <a:r>
              <a:rPr lang="en-US" dirty="0"/>
              <a:t>you can build more complex mechatronic solutions.</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3</a:t>
            </a:fld>
            <a:endParaRPr lang="en-AU"/>
          </a:p>
        </p:txBody>
      </p:sp>
    </p:spTree>
    <p:extLst>
      <p:ext uri="{BB962C8B-B14F-4D97-AF65-F5344CB8AC3E}">
        <p14:creationId xmlns:p14="http://schemas.microsoft.com/office/powerpoint/2010/main" val="3920957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the code in v02.py to unit test your </a:t>
            </a:r>
            <a:r>
              <a:rPr lang="en-US" dirty="0" err="1"/>
              <a:t>Wokwi</a:t>
            </a:r>
            <a:r>
              <a:rPr lang="en-US" dirty="0"/>
              <a:t> prototype</a:t>
            </a:r>
          </a:p>
          <a:p>
            <a:r>
              <a:rPr lang="en-US" dirty="0"/>
              <a:t>The outcome of your test should be</a:t>
            </a:r>
          </a:p>
          <a:p>
            <a:r>
              <a:rPr lang="en-US" dirty="0"/>
              <a:t>All 5 LED’s illuminate</a:t>
            </a:r>
          </a:p>
          <a:p>
            <a:r>
              <a:rPr lang="en-US" dirty="0"/>
              <a:t>The buzzer beeps</a:t>
            </a:r>
          </a:p>
          <a:p>
            <a:r>
              <a:rPr lang="en-US" dirty="0"/>
              <a:t>The buttons returns 1 to the terminal when pressed</a:t>
            </a:r>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4</a:t>
            </a:fld>
            <a:endParaRPr lang="en-AU"/>
          </a:p>
        </p:txBody>
      </p:sp>
    </p:spTree>
    <p:extLst>
      <p:ext uri="{BB962C8B-B14F-4D97-AF65-F5344CB8AC3E}">
        <p14:creationId xmlns:p14="http://schemas.microsoft.com/office/powerpoint/2010/main" val="30611946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the code in v02.py to unit test your physical breadboard</a:t>
            </a:r>
          </a:p>
          <a:p>
            <a:r>
              <a:rPr lang="en-US" dirty="0"/>
              <a:t>In </a:t>
            </a:r>
            <a:r>
              <a:rPr lang="en-US" dirty="0" err="1"/>
              <a:t>VSCode</a:t>
            </a:r>
            <a:r>
              <a:rPr lang="en-US" dirty="0"/>
              <a:t> run the script ‘run current file on </a:t>
            </a:r>
            <a:r>
              <a:rPr lang="en-US" dirty="0" err="1"/>
              <a:t>pico</a:t>
            </a:r>
            <a:r>
              <a:rPr lang="en-US" dirty="0"/>
              <a:t>’</a:t>
            </a:r>
          </a:p>
          <a:p>
            <a:r>
              <a:rPr lang="en-US" dirty="0"/>
              <a:t>The outcome of your test should be</a:t>
            </a:r>
          </a:p>
          <a:p>
            <a:r>
              <a:rPr lang="en-US" dirty="0"/>
              <a:t>All 5 LED’s illuminate</a:t>
            </a:r>
          </a:p>
          <a:p>
            <a:r>
              <a:rPr lang="en-US" dirty="0"/>
              <a:t>The buzzer beeps</a:t>
            </a:r>
          </a:p>
          <a:p>
            <a:r>
              <a:rPr lang="en-US" dirty="0"/>
              <a:t>The buttons returns 1 to the terminal when pressed</a:t>
            </a:r>
            <a:endParaRPr lang="en-AU" dirty="0"/>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6</a:t>
            </a:fld>
            <a:endParaRPr lang="en-AU"/>
          </a:p>
        </p:txBody>
      </p:sp>
    </p:spTree>
    <p:extLst>
      <p:ext uri="{BB962C8B-B14F-4D97-AF65-F5344CB8AC3E}">
        <p14:creationId xmlns:p14="http://schemas.microsoft.com/office/powerpoint/2010/main" val="2315215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model Classes &amp; Class relationships using UML diagrams</a:t>
            </a:r>
          </a:p>
          <a:p>
            <a:r>
              <a:rPr lang="en-US" dirty="0"/>
              <a:t>The diagram in the right is from the course specifications</a:t>
            </a:r>
          </a:p>
          <a:p>
            <a:r>
              <a:rPr lang="en-US" dirty="0"/>
              <a:t>The requirements in this course for UML are</a:t>
            </a:r>
          </a:p>
          <a:p>
            <a:r>
              <a:rPr lang="en-US" dirty="0"/>
              <a:t>Clearly written in the course specifications</a:t>
            </a:r>
          </a:p>
          <a:p>
            <a:r>
              <a:rPr lang="en-US" dirty="0"/>
              <a:t>You should be very familiar with the requirements </a:t>
            </a:r>
          </a:p>
          <a:p>
            <a:r>
              <a:rPr lang="en-US" dirty="0"/>
              <a:t>And the specification</a:t>
            </a:r>
          </a:p>
          <a:p>
            <a:r>
              <a:rPr lang="en-US" dirty="0"/>
              <a:t>The top box is the Class name</a:t>
            </a:r>
          </a:p>
          <a:p>
            <a:r>
              <a:rPr lang="en-US" dirty="0"/>
              <a:t>In the middle box are the attributes of the Class, including their type</a:t>
            </a:r>
          </a:p>
          <a:p>
            <a:r>
              <a:rPr lang="en-US" dirty="0"/>
              <a:t>In the bottom box are the methods</a:t>
            </a:r>
          </a:p>
          <a:p>
            <a:r>
              <a:rPr lang="en-US" dirty="0"/>
              <a:t>The connecting lines and arrows represent the relationship</a:t>
            </a:r>
          </a:p>
          <a:p>
            <a:r>
              <a:rPr lang="en-US" dirty="0"/>
              <a:t>Either inheritance or association, which we will</a:t>
            </a:r>
          </a:p>
          <a:p>
            <a:r>
              <a:rPr lang="en-US" dirty="0"/>
              <a:t>Learn about and apply in the project over the next few lectures</a:t>
            </a:r>
          </a:p>
          <a:p>
            <a:endParaRPr lang="en-US" dirty="0"/>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8</a:t>
            </a:fld>
            <a:endParaRPr lang="en-AU"/>
          </a:p>
        </p:txBody>
      </p:sp>
    </p:spTree>
    <p:extLst>
      <p:ext uri="{BB962C8B-B14F-4D97-AF65-F5344CB8AC3E}">
        <p14:creationId xmlns:p14="http://schemas.microsoft.com/office/powerpoint/2010/main" val="5304230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Generalisation</a:t>
            </a:r>
            <a:r>
              <a:rPr lang="en-US" sz="1200" b="0" i="0" kern="1200" dirty="0">
                <a:solidFill>
                  <a:schemeClr val="tx1"/>
                </a:solidFill>
                <a:effectLst/>
                <a:latin typeface="+mn-lt"/>
                <a:ea typeface="+mn-ea"/>
                <a:cs typeface="+mn-cs"/>
              </a:rPr>
              <a:t> in object-oriented programming</a:t>
            </a:r>
          </a:p>
          <a:p>
            <a:r>
              <a:rPr lang="en-US" sz="1200" b="0" i="0" kern="1200" dirty="0">
                <a:solidFill>
                  <a:schemeClr val="tx1"/>
                </a:solidFill>
                <a:effectLst/>
                <a:latin typeface="+mn-lt"/>
                <a:ea typeface="+mn-ea"/>
                <a:cs typeface="+mn-cs"/>
              </a:rPr>
              <a:t>means creating a broad, general Class that captures</a:t>
            </a:r>
          </a:p>
          <a:p>
            <a:r>
              <a:rPr lang="en-US" sz="1200" b="0" i="0" kern="1200" dirty="0">
                <a:solidFill>
                  <a:schemeClr val="tx1"/>
                </a:solidFill>
                <a:effectLst/>
                <a:latin typeface="+mn-lt"/>
                <a:ea typeface="+mn-ea"/>
                <a:cs typeface="+mn-cs"/>
              </a:rPr>
              <a:t>shared features or </a:t>
            </a:r>
            <a:r>
              <a:rPr lang="en-US" sz="1200" b="0" i="0" kern="1200" dirty="0" err="1">
                <a:solidFill>
                  <a:schemeClr val="tx1"/>
                </a:solidFill>
                <a:effectLst/>
                <a:latin typeface="+mn-lt"/>
                <a:ea typeface="+mn-ea"/>
                <a:cs typeface="+mn-cs"/>
              </a:rPr>
              <a:t>behaviour</a:t>
            </a:r>
            <a:r>
              <a:rPr lang="en-US" sz="1200" b="0" i="0" kern="1200" dirty="0">
                <a:solidFill>
                  <a:schemeClr val="tx1"/>
                </a:solidFill>
                <a:effectLst/>
                <a:latin typeface="+mn-lt"/>
                <a:ea typeface="+mn-ea"/>
                <a:cs typeface="+mn-cs"/>
              </a:rPr>
              <a:t>, so that more specific Classes</a:t>
            </a:r>
          </a:p>
          <a:p>
            <a:r>
              <a:rPr lang="en-US" sz="1200" b="0" i="0" kern="1200" dirty="0">
                <a:solidFill>
                  <a:schemeClr val="tx1"/>
                </a:solidFill>
                <a:effectLst/>
                <a:latin typeface="+mn-lt"/>
                <a:ea typeface="+mn-ea"/>
                <a:cs typeface="+mn-cs"/>
              </a:rPr>
              <a:t>can inherit from it.</a:t>
            </a:r>
          </a:p>
          <a:p>
            <a:r>
              <a:rPr lang="en-US" dirty="0"/>
              <a:t>On the Pi Pico, the Pin and PWM libraries are generalized</a:t>
            </a:r>
          </a:p>
          <a:p>
            <a:r>
              <a:rPr lang="en-US" dirty="0"/>
              <a:t>providing a flexible and reusable interfaces for interacting</a:t>
            </a:r>
          </a:p>
          <a:p>
            <a:r>
              <a:rPr lang="en-US" dirty="0"/>
              <a:t>with the microcontroller’s hardware.</a:t>
            </a:r>
          </a:p>
          <a:p>
            <a:r>
              <a:rPr lang="en-US" dirty="0"/>
              <a:t>The simple on(), off() or high(), low() methods are not specific</a:t>
            </a:r>
          </a:p>
          <a:p>
            <a:r>
              <a:rPr lang="en-US" dirty="0"/>
              <a:t>to any hardware but are </a:t>
            </a:r>
            <a:r>
              <a:rPr lang="en-US" dirty="0" err="1"/>
              <a:t>generalised</a:t>
            </a:r>
            <a:r>
              <a:rPr lang="en-US" dirty="0"/>
              <a:t> to the nature of a digital GPIO Pin.</a:t>
            </a:r>
          </a:p>
          <a:p>
            <a:endParaRPr lang="en-AU" dirty="0"/>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9</a:t>
            </a:fld>
            <a:endParaRPr lang="en-AU"/>
          </a:p>
        </p:txBody>
      </p:sp>
    </p:spTree>
    <p:extLst>
      <p:ext uri="{BB962C8B-B14F-4D97-AF65-F5344CB8AC3E}">
        <p14:creationId xmlns:p14="http://schemas.microsoft.com/office/powerpoint/2010/main" val="1516234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terms Super/Sub or Parent/Child refer to the</a:t>
            </a:r>
          </a:p>
          <a:p>
            <a:r>
              <a:rPr lang="en-AU" dirty="0"/>
              <a:t>Descending relationship of Classes.</a:t>
            </a:r>
          </a:p>
          <a:p>
            <a:r>
              <a:rPr lang="en-AU" dirty="0"/>
              <a:t>The Super Class is more generalised,</a:t>
            </a:r>
          </a:p>
          <a:p>
            <a:r>
              <a:rPr lang="en-AU" dirty="0"/>
              <a:t>The Sub Class inherits behaviours from the Super Class and then extends them</a:t>
            </a:r>
          </a:p>
          <a:p>
            <a:r>
              <a:rPr lang="en-AU" dirty="0"/>
              <a:t>or makes them specialised for a specific design problem or hardware.</a:t>
            </a:r>
          </a:p>
          <a:p>
            <a:r>
              <a:rPr lang="en-US" dirty="0"/>
              <a:t>It’s important to know Parent/Child or Super/Sub are</a:t>
            </a:r>
          </a:p>
          <a:p>
            <a:r>
              <a:rPr lang="en-US" dirty="0"/>
              <a:t>interchangeable terms, but they are always paired together. </a:t>
            </a:r>
          </a:p>
          <a:p>
            <a:r>
              <a:rPr lang="en-US" dirty="0"/>
              <a:t>We don’t say parent/sub or Super/Child.</a:t>
            </a:r>
            <a:r>
              <a:rPr lang="en-AU" dirty="0"/>
              <a:t> </a:t>
            </a:r>
            <a:endParaRPr lang="en-US" dirty="0"/>
          </a:p>
        </p:txBody>
      </p:sp>
      <p:sp>
        <p:nvSpPr>
          <p:cNvPr id="4" name="Slide Number Placeholder 3"/>
          <p:cNvSpPr>
            <a:spLocks noGrp="1"/>
          </p:cNvSpPr>
          <p:nvPr>
            <p:ph type="sldNum" sz="quarter" idx="5"/>
          </p:nvPr>
        </p:nvSpPr>
        <p:spPr/>
        <p:txBody>
          <a:bodyPr/>
          <a:lstStyle/>
          <a:p>
            <a:fld id="{D06089D2-EB36-4E9C-A3B6-E3D8D6A37210}" type="slidenum">
              <a:rPr lang="en-AU" smtClean="0"/>
              <a:t>10</a:t>
            </a:fld>
            <a:endParaRPr lang="en-AU"/>
          </a:p>
        </p:txBody>
      </p:sp>
    </p:spTree>
    <p:extLst>
      <p:ext uri="{BB962C8B-B14F-4D97-AF65-F5344CB8AC3E}">
        <p14:creationId xmlns:p14="http://schemas.microsoft.com/office/powerpoint/2010/main" val="55577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common development pattern in OOP,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‘Bottom up’ approach, which involves developing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dirty="0" err="1"/>
              <a:t>generalised</a:t>
            </a:r>
            <a:r>
              <a:rPr lang="en-US" dirty="0"/>
              <a:t> Super Classes first.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developing the more specific Sub Classes working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towards the full system. When you are looking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UML diagrams, the bottom is actually the top of the diagram.</a:t>
            </a:r>
          </a:p>
          <a:p>
            <a:r>
              <a:rPr lang="en-AU" dirty="0"/>
              <a:t>We will use the Bottom-up approach for this task</a:t>
            </a:r>
          </a:p>
          <a:p>
            <a:r>
              <a:rPr lang="en-AU" dirty="0"/>
              <a:t>and it is generally the preferred approach for </a:t>
            </a:r>
          </a:p>
          <a:p>
            <a:r>
              <a:rPr lang="en-AU" dirty="0"/>
              <a:t>Object oriented programming</a:t>
            </a:r>
          </a:p>
          <a:p>
            <a:endParaRPr lang="en-AU" dirty="0"/>
          </a:p>
        </p:txBody>
      </p:sp>
      <p:sp>
        <p:nvSpPr>
          <p:cNvPr id="4" name="Slide Number Placeholder 3"/>
          <p:cNvSpPr>
            <a:spLocks noGrp="1"/>
          </p:cNvSpPr>
          <p:nvPr>
            <p:ph type="sldNum" sz="quarter" idx="5"/>
          </p:nvPr>
        </p:nvSpPr>
        <p:spPr/>
        <p:txBody>
          <a:bodyPr/>
          <a:lstStyle/>
          <a:p>
            <a:fld id="{D06089D2-EB36-4E9C-A3B6-E3D8D6A37210}" type="slidenum">
              <a:rPr lang="en-AU" smtClean="0"/>
              <a:t>11</a:t>
            </a:fld>
            <a:endParaRPr lang="en-AU"/>
          </a:p>
        </p:txBody>
      </p:sp>
    </p:spTree>
    <p:extLst>
      <p:ext uri="{BB962C8B-B14F-4D97-AF65-F5344CB8AC3E}">
        <p14:creationId xmlns:p14="http://schemas.microsoft.com/office/powerpoint/2010/main" val="1133490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84308-54A0-119D-9883-92C8149460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7341D6A3-FCC9-D117-00EC-40134F447C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B9653241-DD48-0333-BA15-B8B8352A5B4E}"/>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FBE4E73C-5503-1BAD-DC16-CB4BF7B21BB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7A8DEEC-EEAE-2E70-1B61-944B4AEB9C24}"/>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61447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D834F-86E5-1E9E-1F96-CD35DF88AE46}"/>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82F383D-BE19-9205-9EFD-4E6D30D0836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91D40C3-0338-8995-A11F-F8F58C5C730E}"/>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8837C384-11FD-F23C-F7CB-1B88B6C533E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F60D8E2-0FD5-BEE3-CC96-6FDD87469B8E}"/>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631848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D4AA2A-E03E-A45D-C368-544452F521F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F365554-910C-28B3-40A3-CA30A6190C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65A9195-2449-185F-3DE3-FB24B3D8B71A}"/>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D7591B94-BC61-DBC7-9F23-E8F2AA361B9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BD68086C-6DB3-DB44-BC00-166E82E47D91}"/>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49704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CCC81-21CC-D332-307D-BD4EABF1AB3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2FFA7DF-5C9D-7A48-2745-7675A491B0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3E73FB9-4FBD-9EE8-8456-354BFA531C61}"/>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9DA195EA-8662-9CC4-4225-780EE710900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15A0348-5009-4A9B-7A99-B795B6EF22C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2825035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570E9-24BA-BB3F-E6C2-CD84720187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7E1883D8-1AAA-42CC-F512-54FB95704F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B9A68C-C963-6665-F8FD-D9EB562B1F75}"/>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CE04C327-CC1C-2113-EB2F-A6A6E71B4DF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9F977CF-FB7E-F374-3B67-12AD96630C8C}"/>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573539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1999C-B8C1-859E-DB9B-505A99BA654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495244E3-121D-727C-0F71-ADE6A75B58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A71076F-FA43-A69E-7FE8-2EF7EBB149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8A6777C-EDD1-88B1-6280-D63C2F4D8C79}"/>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6" name="Footer Placeholder 5">
            <a:extLst>
              <a:ext uri="{FF2B5EF4-FFF2-40B4-BE49-F238E27FC236}">
                <a16:creationId xmlns:a16="http://schemas.microsoft.com/office/drawing/2014/main" id="{92FA192A-E8F0-DE84-E52A-16A32700C9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F5F2DA1-6A3B-A44B-846D-7A8B184E4ADB}"/>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683516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DBE0C-D91C-F44D-DE2B-345E3D01BE9F}"/>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A93F1603-4BC1-F055-BE92-ADAD40A8EA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5C800D-70E6-A094-F89B-9847465A1F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0DAF61F-2EAD-7756-D74E-8B5329C7CF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12BD40-AA6E-2961-5F20-FDC9E10971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C2901010-AB65-6C52-8778-D807EC0B5A1F}"/>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8" name="Footer Placeholder 7">
            <a:extLst>
              <a:ext uri="{FF2B5EF4-FFF2-40B4-BE49-F238E27FC236}">
                <a16:creationId xmlns:a16="http://schemas.microsoft.com/office/drawing/2014/main" id="{25C94EDE-D963-EF8C-C931-AF017158CD66}"/>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E068741F-BCE0-695F-2A7A-8D6325207046}"/>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192951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2B702-AE82-A5A1-108F-02EBABAC471C}"/>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C40BCBD3-3B7E-2BA7-C1D6-B02A3E6D196C}"/>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4" name="Footer Placeholder 3">
            <a:extLst>
              <a:ext uri="{FF2B5EF4-FFF2-40B4-BE49-F238E27FC236}">
                <a16:creationId xmlns:a16="http://schemas.microsoft.com/office/drawing/2014/main" id="{6CCC6224-99C6-E978-E3E4-1BEA412E7A27}"/>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7D38914-C755-58A7-D948-34F71C3740CF}"/>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49796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45AEE6-851D-8AE9-8802-B9BCFD51D5B5}"/>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3" name="Footer Placeholder 2">
            <a:extLst>
              <a:ext uri="{FF2B5EF4-FFF2-40B4-BE49-F238E27FC236}">
                <a16:creationId xmlns:a16="http://schemas.microsoft.com/office/drawing/2014/main" id="{8698ED46-E29A-E0DD-4DD5-1AEF61791D2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73B47F0-20A1-BDD5-0BBC-EB00A840523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139245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305FA-1FAF-197F-4BDE-6A898A2CDD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336C6EFF-F913-1F11-A470-39B704FBD9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4A893E1E-DD9A-0688-A82F-DF89750EBA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54700D-CB27-88D5-1E80-4C7C3F2AC3E1}"/>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6" name="Footer Placeholder 5">
            <a:extLst>
              <a:ext uri="{FF2B5EF4-FFF2-40B4-BE49-F238E27FC236}">
                <a16:creationId xmlns:a16="http://schemas.microsoft.com/office/drawing/2014/main" id="{DBBF7130-C2E7-1974-4F38-4858C04486C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E6D14B-85D4-E304-D6F2-D5B958220523}"/>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961643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F68C0-FCCA-1991-896F-4B2273637E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289593FF-B84C-3413-CE24-509EA8BA56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C808538-1307-758D-F146-544F04E2A3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329C0-8607-9561-0046-423174BF87C9}"/>
              </a:ext>
            </a:extLst>
          </p:cNvPr>
          <p:cNvSpPr>
            <a:spLocks noGrp="1"/>
          </p:cNvSpPr>
          <p:nvPr>
            <p:ph type="dt" sz="half" idx="10"/>
          </p:nvPr>
        </p:nvSpPr>
        <p:spPr/>
        <p:txBody>
          <a:bodyPr/>
          <a:lstStyle/>
          <a:p>
            <a:fld id="{1D30A4DD-26E1-4754-8784-A5449317D6AC}" type="datetimeFigureOut">
              <a:rPr lang="en-AU" smtClean="0"/>
              <a:t>14/06/2025</a:t>
            </a:fld>
            <a:endParaRPr lang="en-AU"/>
          </a:p>
        </p:txBody>
      </p:sp>
      <p:sp>
        <p:nvSpPr>
          <p:cNvPr id="6" name="Footer Placeholder 5">
            <a:extLst>
              <a:ext uri="{FF2B5EF4-FFF2-40B4-BE49-F238E27FC236}">
                <a16:creationId xmlns:a16="http://schemas.microsoft.com/office/drawing/2014/main" id="{2CBDEEA5-AAF4-47B8-6C57-49C55A36C3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6379F88-6B50-A21D-277C-39981B1D1A72}"/>
              </a:ext>
            </a:extLst>
          </p:cNvPr>
          <p:cNvSpPr>
            <a:spLocks noGrp="1"/>
          </p:cNvSpPr>
          <p:nvPr>
            <p:ph type="sldNum" sz="quarter" idx="12"/>
          </p:nvPr>
        </p:nvSpPr>
        <p:spPr/>
        <p:txBody>
          <a:bodyPr/>
          <a:lstStyle/>
          <a:p>
            <a:fld id="{4C961B7C-BD66-43C2-A533-1F397EA37750}" type="slidenum">
              <a:rPr lang="en-AU" smtClean="0"/>
              <a:t>‹#›</a:t>
            </a:fld>
            <a:endParaRPr lang="en-AU"/>
          </a:p>
        </p:txBody>
      </p:sp>
    </p:spTree>
    <p:extLst>
      <p:ext uri="{BB962C8B-B14F-4D97-AF65-F5344CB8AC3E}">
        <p14:creationId xmlns:p14="http://schemas.microsoft.com/office/powerpoint/2010/main" val="3352701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F84416-9E89-9C34-9EB8-7A0EC95650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F87FE6F-383E-8D19-070A-5A8ACA59CC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ABB4C90-130B-4A63-C9F8-54F514D97D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D30A4DD-26E1-4754-8784-A5449317D6AC}" type="datetimeFigureOut">
              <a:rPr lang="en-AU" smtClean="0"/>
              <a:t>14/06/2025</a:t>
            </a:fld>
            <a:endParaRPr lang="en-AU"/>
          </a:p>
        </p:txBody>
      </p:sp>
      <p:sp>
        <p:nvSpPr>
          <p:cNvPr id="5" name="Footer Placeholder 4">
            <a:extLst>
              <a:ext uri="{FF2B5EF4-FFF2-40B4-BE49-F238E27FC236}">
                <a16:creationId xmlns:a16="http://schemas.microsoft.com/office/drawing/2014/main" id="{26134499-A486-8214-CE96-2FABF6F043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B8DA138E-2961-6344-91C2-331C9EE8C3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961B7C-BD66-43C2-A533-1F397EA37750}" type="slidenum">
              <a:rPr lang="en-AU" smtClean="0"/>
              <a:t>‹#›</a:t>
            </a:fld>
            <a:endParaRPr lang="en-AU"/>
          </a:p>
        </p:txBody>
      </p:sp>
    </p:spTree>
    <p:extLst>
      <p:ext uri="{BB962C8B-B14F-4D97-AF65-F5344CB8AC3E}">
        <p14:creationId xmlns:p14="http://schemas.microsoft.com/office/powerpoint/2010/main" val="810281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hyperlink" Target="https://docs.micropython.org/en/latest/library/machine.Pin.html"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hyperlink" Target="https://docs.micropython.org/en/latest/library/machine.PWM.html"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a:extLst>
              <a:ext uri="{FF2B5EF4-FFF2-40B4-BE49-F238E27FC236}">
                <a16:creationId xmlns:a16="http://schemas.microsoft.com/office/drawing/2014/main" id="{7C125055-2520-F51B-B3B9-45BDBCD01110}"/>
              </a:ext>
            </a:extLst>
          </p:cNvPr>
          <p:cNvPicPr>
            <a:picLocks noGrp="1" noRot="1" noChangeAspect="1" noMove="1" noResize="1" noEditPoints="1" noAdjustHandles="1" noChangeArrowheads="1" noChangeShapeType="1" noCrop="1"/>
          </p:cNvPicPr>
          <p:nvPr>
            <p:ph idx="1"/>
          </p:nvPr>
        </p:nvPicPr>
        <p:blipFill>
          <a:blip r:embed="rId3"/>
          <a:srcRect l="9571" r="25922" b="-1"/>
          <a:stretch>
            <a:fillRect/>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3420C47C-59E6-8383-5209-A498F85686AC}"/>
              </a:ext>
            </a:extLst>
          </p:cNvPr>
          <p:cNvSpPr txBox="1">
            <a:spLocks/>
          </p:cNvSpPr>
          <p:nvPr/>
        </p:nvSpPr>
        <p:spPr>
          <a:xfrm>
            <a:off x="1524000" y="1122363"/>
            <a:ext cx="9144000" cy="23876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AU" sz="6000" b="1" dirty="0">
                <a:solidFill>
                  <a:srgbClr val="C00000"/>
                </a:solidFill>
              </a:rPr>
              <a:t>Pi Pico OOP Mini Project</a:t>
            </a:r>
          </a:p>
        </p:txBody>
      </p:sp>
      <p:sp>
        <p:nvSpPr>
          <p:cNvPr id="10" name="Subtitle 2">
            <a:extLst>
              <a:ext uri="{FF2B5EF4-FFF2-40B4-BE49-F238E27FC236}">
                <a16:creationId xmlns:a16="http://schemas.microsoft.com/office/drawing/2014/main" id="{A1518D2D-7E8F-0130-9DB7-E7AE624062A0}"/>
              </a:ext>
            </a:extLst>
          </p:cNvPr>
          <p:cNvSpPr txBox="1">
            <a:spLocks/>
          </p:cNvSpPr>
          <p:nvPr/>
        </p:nvSpPr>
        <p:spPr>
          <a:xfrm>
            <a:off x="1524000" y="3602038"/>
            <a:ext cx="9144000" cy="165576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r>
              <a:rPr lang="en-AU" b="1" dirty="0"/>
              <a:t>Ben Jones</a:t>
            </a:r>
          </a:p>
          <a:p>
            <a:r>
              <a:rPr lang="en-AU" b="1" dirty="0"/>
              <a:t>Tempe High School</a:t>
            </a:r>
          </a:p>
          <a:p>
            <a:r>
              <a:rPr lang="en-AU" b="1" dirty="0"/>
              <a:t>Lecture 1</a:t>
            </a:r>
          </a:p>
        </p:txBody>
      </p:sp>
      <p:pic>
        <p:nvPicPr>
          <p:cNvPr id="11" name="Picture 10" descr="A red and black logo&#10;&#10;AI-generated content may be incorrect.">
            <a:extLst>
              <a:ext uri="{FF2B5EF4-FFF2-40B4-BE49-F238E27FC236}">
                <a16:creationId xmlns:a16="http://schemas.microsoft.com/office/drawing/2014/main" id="{10BB186F-F282-CB34-1889-1182C42C0F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95723" y="0"/>
            <a:ext cx="2196277" cy="2387600"/>
          </a:xfrm>
          <a:prstGeom prst="rect">
            <a:avLst/>
          </a:prstGeom>
        </p:spPr>
      </p:pic>
    </p:spTree>
    <p:extLst>
      <p:ext uri="{BB962C8B-B14F-4D97-AF65-F5344CB8AC3E}">
        <p14:creationId xmlns:p14="http://schemas.microsoft.com/office/powerpoint/2010/main" val="1373751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1939E2-1C77-7C73-E82F-CEDFF9EE34A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B87B387-E9FE-C7F6-2747-83EEAC469951}"/>
              </a:ext>
            </a:extLst>
          </p:cNvPr>
          <p:cNvSpPr>
            <a:spLocks noGrp="1"/>
          </p:cNvSpPr>
          <p:nvPr>
            <p:ph type="title"/>
          </p:nvPr>
        </p:nvSpPr>
        <p:spPr/>
        <p:txBody>
          <a:bodyPr/>
          <a:lstStyle/>
          <a:p>
            <a:r>
              <a:rPr lang="en-AU" dirty="0"/>
              <a:t>Super/Sub Class</a:t>
            </a:r>
          </a:p>
        </p:txBody>
      </p:sp>
      <p:pic>
        <p:nvPicPr>
          <p:cNvPr id="10" name="Content Placeholder 9">
            <a:extLst>
              <a:ext uri="{FF2B5EF4-FFF2-40B4-BE49-F238E27FC236}">
                <a16:creationId xmlns:a16="http://schemas.microsoft.com/office/drawing/2014/main" id="{07F6DB65-C117-4457-D2D5-9E585B13399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l="25900" r="55934" b="54056"/>
          <a:stretch>
            <a:fillRect/>
          </a:stretch>
        </p:blipFill>
        <p:spPr>
          <a:xfrm>
            <a:off x="6781800" y="1470188"/>
            <a:ext cx="2743200" cy="4392936"/>
          </a:xfrm>
        </p:spPr>
      </p:pic>
      <p:sp>
        <p:nvSpPr>
          <p:cNvPr id="8" name="Text Placeholder 7">
            <a:extLst>
              <a:ext uri="{FF2B5EF4-FFF2-40B4-BE49-F238E27FC236}">
                <a16:creationId xmlns:a16="http://schemas.microsoft.com/office/drawing/2014/main" id="{7D7A5026-098C-E06D-AE74-C3BF1B1C95AA}"/>
              </a:ext>
            </a:extLst>
          </p:cNvPr>
          <p:cNvSpPr>
            <a:spLocks noGrp="1"/>
          </p:cNvSpPr>
          <p:nvPr>
            <p:ph type="body" sz="half" idx="2"/>
          </p:nvPr>
        </p:nvSpPr>
        <p:spPr/>
        <p:txBody>
          <a:bodyPr vert="horz" lIns="91440" tIns="45720" rIns="91440" bIns="45720" rtlCol="0" anchor="t">
            <a:normAutofit/>
          </a:bodyPr>
          <a:lstStyle/>
          <a:p>
            <a:r>
              <a:rPr lang="en-US" dirty="0"/>
              <a:t>The Super Class defines common attributes and methods that can be shared by its Sub Classes, promoting code reuse and </a:t>
            </a:r>
            <a:r>
              <a:rPr lang="en-US" dirty="0" err="1"/>
              <a:t>organisation</a:t>
            </a:r>
            <a:r>
              <a:rPr lang="en-US" dirty="0"/>
              <a:t>.</a:t>
            </a:r>
          </a:p>
          <a:p>
            <a:r>
              <a:rPr lang="en-US" dirty="0"/>
              <a:t>The Sub Class inherits (a concept we will next cover) the </a:t>
            </a:r>
            <a:r>
              <a:rPr lang="en-US" dirty="0" err="1"/>
              <a:t>generalised</a:t>
            </a:r>
            <a:r>
              <a:rPr lang="en-US" dirty="0"/>
              <a:t>  Super Class and extends it, providing more specific functionality.</a:t>
            </a:r>
          </a:p>
          <a:p>
            <a:r>
              <a:rPr lang="en-US" dirty="0"/>
              <a:t>In </a:t>
            </a:r>
            <a:r>
              <a:rPr lang="en-US" dirty="0" err="1"/>
              <a:t>MicroPython</a:t>
            </a:r>
            <a:r>
              <a:rPr lang="en-US" dirty="0"/>
              <a:t> Super Classes Pin &amp; PWM are more the most </a:t>
            </a:r>
            <a:r>
              <a:rPr lang="en-US" dirty="0" err="1"/>
              <a:t>generalised</a:t>
            </a:r>
            <a:r>
              <a:rPr lang="en-US" dirty="0"/>
              <a:t> classes which define common attributes and methods that will be used by the less </a:t>
            </a:r>
            <a:r>
              <a:rPr lang="en-US" dirty="0" err="1"/>
              <a:t>generalised</a:t>
            </a:r>
            <a:r>
              <a:rPr lang="en-US" dirty="0"/>
              <a:t> Sub Classes that we will implement.</a:t>
            </a:r>
          </a:p>
        </p:txBody>
      </p:sp>
    </p:spTree>
    <p:extLst>
      <p:ext uri="{BB962C8B-B14F-4D97-AF65-F5344CB8AC3E}">
        <p14:creationId xmlns:p14="http://schemas.microsoft.com/office/powerpoint/2010/main" val="3768076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B86498-5F41-BBEA-5C7D-07862E93444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A5B7A199-59B1-B670-C3F2-7080174A1598}"/>
              </a:ext>
            </a:extLst>
          </p:cNvPr>
          <p:cNvSpPr>
            <a:spLocks noGrp="1"/>
          </p:cNvSpPr>
          <p:nvPr>
            <p:ph type="title"/>
          </p:nvPr>
        </p:nvSpPr>
        <p:spPr/>
        <p:txBody>
          <a:bodyPr/>
          <a:lstStyle/>
          <a:p>
            <a:r>
              <a:rPr lang="en-AU" dirty="0"/>
              <a:t>Bottom Up Development</a:t>
            </a:r>
          </a:p>
        </p:txBody>
      </p:sp>
      <p:pic>
        <p:nvPicPr>
          <p:cNvPr id="10" name="Content Placeholder 9">
            <a:extLst>
              <a:ext uri="{FF2B5EF4-FFF2-40B4-BE49-F238E27FC236}">
                <a16:creationId xmlns:a16="http://schemas.microsoft.com/office/drawing/2014/main" id="{795579F8-1B07-DB5B-6D43-6C3D3ADCA08E}"/>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rot="10800000">
            <a:off x="5183188" y="1470188"/>
            <a:ext cx="6172200" cy="3908098"/>
          </a:xfrm>
        </p:spPr>
      </p:pic>
      <p:sp>
        <p:nvSpPr>
          <p:cNvPr id="8" name="Text Placeholder 7">
            <a:extLst>
              <a:ext uri="{FF2B5EF4-FFF2-40B4-BE49-F238E27FC236}">
                <a16:creationId xmlns:a16="http://schemas.microsoft.com/office/drawing/2014/main" id="{D3D97531-F7C0-AC5C-FF68-429B35CCCC42}"/>
              </a:ext>
            </a:extLst>
          </p:cNvPr>
          <p:cNvSpPr>
            <a:spLocks noGrp="1"/>
          </p:cNvSpPr>
          <p:nvPr>
            <p:ph type="body" sz="half" idx="2"/>
          </p:nvPr>
        </p:nvSpPr>
        <p:spPr/>
        <p:txBody>
          <a:bodyPr vert="horz" lIns="91440" tIns="45720" rIns="91440" bIns="45720" rtlCol="0" anchor="t">
            <a:normAutofit/>
          </a:bodyPr>
          <a:lstStyle/>
          <a:p>
            <a:r>
              <a:rPr lang="en-US" dirty="0"/>
              <a:t>A common development pattern in OOP, the ‘Bottom up’ approach, which involves developing the </a:t>
            </a:r>
            <a:r>
              <a:rPr lang="en-US" dirty="0" err="1"/>
              <a:t>generalised</a:t>
            </a:r>
            <a:r>
              <a:rPr lang="en-US" dirty="0"/>
              <a:t> Super Classes first. Then, developing the more specific Sub Classes up towards the full system. When you are looking at UML diagrams, the bottom is actually the top of the diagram.</a:t>
            </a:r>
          </a:p>
        </p:txBody>
      </p:sp>
    </p:spTree>
    <p:extLst>
      <p:ext uri="{BB962C8B-B14F-4D97-AF65-F5344CB8AC3E}">
        <p14:creationId xmlns:p14="http://schemas.microsoft.com/office/powerpoint/2010/main" val="2877023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926E6-B092-8ABF-BB56-22D47C8E191A}"/>
              </a:ext>
            </a:extLst>
          </p:cNvPr>
          <p:cNvSpPr>
            <a:spLocks noGrp="1"/>
          </p:cNvSpPr>
          <p:nvPr>
            <p:ph type="title"/>
          </p:nvPr>
        </p:nvSpPr>
        <p:spPr/>
        <p:txBody>
          <a:bodyPr/>
          <a:lstStyle/>
          <a:p>
            <a:r>
              <a:rPr lang="en-AU" dirty="0"/>
              <a:t>Super Class Documentation</a:t>
            </a:r>
          </a:p>
        </p:txBody>
      </p:sp>
      <p:sp>
        <p:nvSpPr>
          <p:cNvPr id="3" name="Text Placeholder 2">
            <a:extLst>
              <a:ext uri="{FF2B5EF4-FFF2-40B4-BE49-F238E27FC236}">
                <a16:creationId xmlns:a16="http://schemas.microsoft.com/office/drawing/2014/main" id="{8B9FF92A-9D81-781D-50C8-4CEDEDA00492}"/>
              </a:ext>
            </a:extLst>
          </p:cNvPr>
          <p:cNvSpPr>
            <a:spLocks noGrp="1"/>
          </p:cNvSpPr>
          <p:nvPr>
            <p:ph type="body" idx="1"/>
          </p:nvPr>
        </p:nvSpPr>
        <p:spPr/>
        <p:txBody>
          <a:bodyPr>
            <a:noAutofit/>
          </a:bodyPr>
          <a:lstStyle/>
          <a:p>
            <a:r>
              <a:rPr lang="en-AU" sz="3000" dirty="0" err="1">
                <a:hlinkClick r:id="rId3"/>
              </a:rPr>
              <a:t>Machine.Pin</a:t>
            </a:r>
            <a:r>
              <a:rPr lang="en-AU" sz="3000" dirty="0">
                <a:hlinkClick r:id="rId3"/>
              </a:rPr>
              <a:t> Library Documentation</a:t>
            </a:r>
            <a:endParaRPr lang="en-AU" sz="3000" dirty="0"/>
          </a:p>
        </p:txBody>
      </p:sp>
      <p:sp>
        <p:nvSpPr>
          <p:cNvPr id="4" name="Content Placeholder 3">
            <a:extLst>
              <a:ext uri="{FF2B5EF4-FFF2-40B4-BE49-F238E27FC236}">
                <a16:creationId xmlns:a16="http://schemas.microsoft.com/office/drawing/2014/main" id="{8020EEFE-4DF9-2DEF-3577-4E7A4CE9D3B0}"/>
              </a:ext>
            </a:extLst>
          </p:cNvPr>
          <p:cNvSpPr>
            <a:spLocks noGrp="1"/>
          </p:cNvSpPr>
          <p:nvPr>
            <p:ph sz="half" idx="2"/>
          </p:nvPr>
        </p:nvSpPr>
        <p:spPr/>
        <p:txBody>
          <a:bodyPr/>
          <a:lstStyle/>
          <a:p>
            <a:pPr marL="0" indent="0">
              <a:buNone/>
            </a:pPr>
            <a:r>
              <a:rPr lang="en-US" dirty="0"/>
              <a:t>The Pin library in </a:t>
            </a:r>
            <a:r>
              <a:rPr lang="en-US" dirty="0" err="1"/>
              <a:t>MicroPython</a:t>
            </a:r>
            <a:r>
              <a:rPr lang="en-US" dirty="0"/>
              <a:t> for the Pi Pico allows you to control the General Purpose Input/Output (GPIO) pins of the Pico. It allows you to configure pins as digital (binary) inputs or outputs.</a:t>
            </a:r>
          </a:p>
          <a:p>
            <a:pPr marL="0" indent="0">
              <a:buNone/>
            </a:pPr>
            <a:endParaRPr lang="en-AU" dirty="0"/>
          </a:p>
        </p:txBody>
      </p:sp>
      <p:sp>
        <p:nvSpPr>
          <p:cNvPr id="5" name="Text Placeholder 4">
            <a:extLst>
              <a:ext uri="{FF2B5EF4-FFF2-40B4-BE49-F238E27FC236}">
                <a16:creationId xmlns:a16="http://schemas.microsoft.com/office/drawing/2014/main" id="{18BB9439-09D3-FC1B-0435-EEC863971DC6}"/>
              </a:ext>
            </a:extLst>
          </p:cNvPr>
          <p:cNvSpPr>
            <a:spLocks noGrp="1"/>
          </p:cNvSpPr>
          <p:nvPr>
            <p:ph type="body" sz="quarter" idx="3"/>
          </p:nvPr>
        </p:nvSpPr>
        <p:spPr/>
        <p:txBody>
          <a:bodyPr>
            <a:noAutofit/>
          </a:bodyPr>
          <a:lstStyle/>
          <a:p>
            <a:r>
              <a:rPr lang="en-AU" sz="3000" dirty="0" err="1">
                <a:hlinkClick r:id="rId4"/>
              </a:rPr>
              <a:t>Machine.PWM</a:t>
            </a:r>
            <a:r>
              <a:rPr lang="en-AU" sz="3000" dirty="0">
                <a:hlinkClick r:id="rId4"/>
              </a:rPr>
              <a:t> Library Documentation</a:t>
            </a:r>
            <a:endParaRPr lang="en-AU" sz="3000" dirty="0"/>
          </a:p>
        </p:txBody>
      </p:sp>
      <p:sp>
        <p:nvSpPr>
          <p:cNvPr id="6" name="Content Placeholder 5">
            <a:extLst>
              <a:ext uri="{FF2B5EF4-FFF2-40B4-BE49-F238E27FC236}">
                <a16:creationId xmlns:a16="http://schemas.microsoft.com/office/drawing/2014/main" id="{F8B35CD7-52B4-E879-AAD7-D614DCF8B2F8}"/>
              </a:ext>
            </a:extLst>
          </p:cNvPr>
          <p:cNvSpPr>
            <a:spLocks noGrp="1"/>
          </p:cNvSpPr>
          <p:nvPr>
            <p:ph sz="quarter" idx="4"/>
          </p:nvPr>
        </p:nvSpPr>
        <p:spPr/>
        <p:txBody>
          <a:bodyPr/>
          <a:lstStyle/>
          <a:p>
            <a:pPr marL="0" indent="0">
              <a:buNone/>
            </a:pPr>
            <a:r>
              <a:rPr lang="en-US" dirty="0"/>
              <a:t>The PWM Library provides an interface for controlling PWM signals on a specified GPIO pin. It allows you to configure any GPIO pin as a PWM and set the duty cycle and frequency.</a:t>
            </a:r>
          </a:p>
          <a:p>
            <a:pPr marL="0" indent="0">
              <a:buNone/>
            </a:pPr>
            <a:endParaRPr lang="en-AU" dirty="0"/>
          </a:p>
        </p:txBody>
      </p:sp>
    </p:spTree>
    <p:extLst>
      <p:ext uri="{BB962C8B-B14F-4D97-AF65-F5344CB8AC3E}">
        <p14:creationId xmlns:p14="http://schemas.microsoft.com/office/powerpoint/2010/main" val="1371452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5E19FFB-3D8F-DB03-B38B-27FE43EC06C8}"/>
              </a:ext>
            </a:extLst>
          </p:cNvPr>
          <p:cNvSpPr>
            <a:spLocks noGrp="1"/>
          </p:cNvSpPr>
          <p:nvPr>
            <p:ph type="title"/>
          </p:nvPr>
        </p:nvSpPr>
        <p:spPr/>
        <p:txBody>
          <a:bodyPr/>
          <a:lstStyle/>
          <a:p>
            <a:r>
              <a:rPr lang="en-US" dirty="0"/>
              <a:t>Create a v03.py in project\</a:t>
            </a:r>
            <a:r>
              <a:rPr lang="en-US" dirty="0" err="1"/>
              <a:t>py_scripts</a:t>
            </a:r>
            <a:r>
              <a:rPr lang="en-US" dirty="0"/>
              <a:t>\</a:t>
            </a:r>
            <a:endParaRPr lang="en-AU" dirty="0"/>
          </a:p>
        </p:txBody>
      </p:sp>
      <p:sp>
        <p:nvSpPr>
          <p:cNvPr id="10" name="Text Placeholder 9">
            <a:extLst>
              <a:ext uri="{FF2B5EF4-FFF2-40B4-BE49-F238E27FC236}">
                <a16:creationId xmlns:a16="http://schemas.microsoft.com/office/drawing/2014/main" id="{400FA594-97CE-8BD3-D0B0-58075BCDEA2F}"/>
              </a:ext>
            </a:extLst>
          </p:cNvPr>
          <p:cNvSpPr>
            <a:spLocks noGrp="1"/>
          </p:cNvSpPr>
          <p:nvPr>
            <p:ph type="body" sz="half" idx="2"/>
          </p:nvPr>
        </p:nvSpPr>
        <p:spPr/>
        <p:txBody>
          <a:bodyPr>
            <a:normAutofit/>
          </a:bodyPr>
          <a:lstStyle/>
          <a:p>
            <a:r>
              <a:rPr lang="en-US" dirty="0"/>
              <a:t>We will use this </a:t>
            </a:r>
            <a:r>
              <a:rPr lang="en-US" dirty="0" err="1"/>
              <a:t>py_script</a:t>
            </a:r>
            <a:r>
              <a:rPr lang="en-US" dirty="0"/>
              <a:t> to demonstrate some core OOP principles and then develop our first more specific Sub Class for a led light in our traffic light controller.</a:t>
            </a:r>
          </a:p>
        </p:txBody>
      </p:sp>
      <p:pic>
        <p:nvPicPr>
          <p:cNvPr id="5" name="Picture 4">
            <a:extLst>
              <a:ext uri="{FF2B5EF4-FFF2-40B4-BE49-F238E27FC236}">
                <a16:creationId xmlns:a16="http://schemas.microsoft.com/office/drawing/2014/main" id="{476258C4-15AC-3707-D959-62E0CC627B50}"/>
              </a:ext>
            </a:extLst>
          </p:cNvPr>
          <p:cNvPicPr>
            <a:picLocks noChangeAspect="1"/>
          </p:cNvPicPr>
          <p:nvPr/>
        </p:nvPicPr>
        <p:blipFill>
          <a:blip r:embed="rId3"/>
          <a:stretch>
            <a:fillRect/>
          </a:stretch>
        </p:blipFill>
        <p:spPr>
          <a:xfrm>
            <a:off x="5178342" y="2054432"/>
            <a:ext cx="6013003" cy="2749136"/>
          </a:xfrm>
          <a:prstGeom prst="rect">
            <a:avLst/>
          </a:prstGeom>
        </p:spPr>
      </p:pic>
    </p:spTree>
    <p:extLst>
      <p:ext uri="{BB962C8B-B14F-4D97-AF65-F5344CB8AC3E}">
        <p14:creationId xmlns:p14="http://schemas.microsoft.com/office/powerpoint/2010/main" val="5499901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5316D3-CCA0-F08D-F253-6A94FC8EE7DE}"/>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BC26CB85-0234-34A7-67D9-66CE034E081C}"/>
              </a:ext>
            </a:extLst>
          </p:cNvPr>
          <p:cNvSpPr>
            <a:spLocks noGrp="1"/>
          </p:cNvSpPr>
          <p:nvPr>
            <p:ph type="title"/>
          </p:nvPr>
        </p:nvSpPr>
        <p:spPr/>
        <p:txBody>
          <a:bodyPr/>
          <a:lstStyle/>
          <a:p>
            <a:r>
              <a:rPr lang="en-AU" dirty="0"/>
              <a:t>Instantiation</a:t>
            </a:r>
          </a:p>
        </p:txBody>
      </p:sp>
      <p:sp>
        <p:nvSpPr>
          <p:cNvPr id="10" name="Text Placeholder 9">
            <a:extLst>
              <a:ext uri="{FF2B5EF4-FFF2-40B4-BE49-F238E27FC236}">
                <a16:creationId xmlns:a16="http://schemas.microsoft.com/office/drawing/2014/main" id="{77159431-2544-F1FD-928C-808B8786DADB}"/>
              </a:ext>
            </a:extLst>
          </p:cNvPr>
          <p:cNvSpPr>
            <a:spLocks noGrp="1"/>
          </p:cNvSpPr>
          <p:nvPr>
            <p:ph type="body" sz="half" idx="2"/>
          </p:nvPr>
        </p:nvSpPr>
        <p:spPr/>
        <p:txBody>
          <a:bodyPr>
            <a:normAutofit/>
          </a:bodyPr>
          <a:lstStyle/>
          <a:p>
            <a:r>
              <a:rPr lang="en-US" dirty="0"/>
              <a:t>Instantiation is a fundamental concept in object-oriented programming (OOP). A class is like a blueprint for an object, it defines the attributes and methods the object will have, but it isn’t an actual object itself.</a:t>
            </a:r>
          </a:p>
          <a:p>
            <a:r>
              <a:rPr lang="en-US" dirty="0"/>
              <a:t>Instantiation is the process of creating a copy of the class structure that will be a real, usable object in memory.</a:t>
            </a:r>
          </a:p>
        </p:txBody>
      </p:sp>
      <p:pic>
        <p:nvPicPr>
          <p:cNvPr id="13" name="Content Placeholder 9">
            <a:extLst>
              <a:ext uri="{FF2B5EF4-FFF2-40B4-BE49-F238E27FC236}">
                <a16:creationId xmlns:a16="http://schemas.microsoft.com/office/drawing/2014/main" id="{1A630125-8BC4-54A2-9DC9-8259C0EBC72C}"/>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5183188" y="1470188"/>
            <a:ext cx="6172200" cy="3908098"/>
          </a:xfrm>
        </p:spPr>
      </p:pic>
    </p:spTree>
    <p:extLst>
      <p:ext uri="{BB962C8B-B14F-4D97-AF65-F5344CB8AC3E}">
        <p14:creationId xmlns:p14="http://schemas.microsoft.com/office/powerpoint/2010/main" val="25187924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CB7CB-EBB7-B482-9EAE-E02703A2A60D}"/>
              </a:ext>
            </a:extLst>
          </p:cNvPr>
          <p:cNvSpPr>
            <a:spLocks noGrp="1"/>
          </p:cNvSpPr>
          <p:nvPr>
            <p:ph type="title"/>
          </p:nvPr>
        </p:nvSpPr>
        <p:spPr/>
        <p:txBody>
          <a:bodyPr/>
          <a:lstStyle/>
          <a:p>
            <a:r>
              <a:rPr lang="en-US" dirty="0"/>
              <a:t>Instantiation</a:t>
            </a:r>
            <a:endParaRPr lang="en-AU" dirty="0"/>
          </a:p>
        </p:txBody>
      </p:sp>
      <p:sp>
        <p:nvSpPr>
          <p:cNvPr id="4" name="Content Placeholder 3">
            <a:extLst>
              <a:ext uri="{FF2B5EF4-FFF2-40B4-BE49-F238E27FC236}">
                <a16:creationId xmlns:a16="http://schemas.microsoft.com/office/drawing/2014/main" id="{566D7309-7168-AD40-5E46-DDA3C70B4CD2}"/>
              </a:ext>
            </a:extLst>
          </p:cNvPr>
          <p:cNvSpPr>
            <a:spLocks noGrp="1"/>
          </p:cNvSpPr>
          <p:nvPr>
            <p:ph idx="1"/>
          </p:nvPr>
        </p:nvSpPr>
        <p:spPr/>
        <p:txBody>
          <a:bodyPr>
            <a:noAutofit/>
          </a:bodyPr>
          <a:lstStyle/>
          <a:p>
            <a:pPr marL="0" indent="0">
              <a:lnSpc>
                <a:spcPct val="100000"/>
              </a:lnSpc>
              <a:spcBef>
                <a:spcPts val="0"/>
              </a:spcBef>
              <a:buNone/>
            </a:pPr>
            <a:r>
              <a:rPr lang="en-US" sz="2400" dirty="0">
                <a:latin typeface="Consolas" panose="020B0609020204030204" pitchFamily="49" charset="0"/>
              </a:rPr>
              <a:t>from machine import Pin</a:t>
            </a:r>
          </a:p>
          <a:p>
            <a:pPr marL="0" indent="0">
              <a:lnSpc>
                <a:spcPct val="100000"/>
              </a:lnSpc>
              <a:spcBef>
                <a:spcPts val="0"/>
              </a:spcBef>
              <a:buNone/>
            </a:pPr>
            <a:r>
              <a:rPr lang="en-US" sz="2400" dirty="0">
                <a:latin typeface="Consolas" panose="020B0609020204030204" pitchFamily="49" charset="0"/>
              </a:rPr>
              <a:t>from time import sleep</a:t>
            </a:r>
          </a:p>
          <a:p>
            <a:pPr marL="0" indent="0">
              <a:lnSpc>
                <a:spcPct val="100000"/>
              </a:lnSpc>
              <a:spcBef>
                <a:spcPts val="0"/>
              </a:spcBef>
              <a:buNone/>
            </a:pPr>
            <a:endParaRPr lang="en-US" sz="2400" dirty="0">
              <a:latin typeface="Consolas" panose="020B0609020204030204" pitchFamily="49" charset="0"/>
            </a:endParaRPr>
          </a:p>
          <a:p>
            <a:pPr marL="0" indent="0">
              <a:lnSpc>
                <a:spcPct val="100000"/>
              </a:lnSpc>
              <a:spcBef>
                <a:spcPts val="0"/>
              </a:spcBef>
              <a:buNone/>
            </a:pPr>
            <a:r>
              <a:rPr lang="en-US" sz="2400" dirty="0" err="1">
                <a:latin typeface="Consolas" panose="020B0609020204030204" pitchFamily="49" charset="0"/>
              </a:rPr>
              <a:t>led_car_red</a:t>
            </a:r>
            <a:r>
              <a:rPr lang="en-US" sz="2400" dirty="0">
                <a:latin typeface="Consolas" panose="020B0609020204030204" pitchFamily="49" charset="0"/>
              </a:rPr>
              <a:t> = Pin(3, </a:t>
            </a:r>
            <a:r>
              <a:rPr lang="en-US" sz="2400" dirty="0" err="1">
                <a:latin typeface="Consolas" panose="020B0609020204030204" pitchFamily="49" charset="0"/>
              </a:rPr>
              <a:t>Pin.OUT</a:t>
            </a:r>
            <a:r>
              <a:rPr lang="en-US" sz="2400" dirty="0">
                <a:latin typeface="Consolas" panose="020B0609020204030204" pitchFamily="49" charset="0"/>
              </a:rPr>
              <a:t>)</a:t>
            </a:r>
          </a:p>
          <a:p>
            <a:pPr marL="0" indent="0">
              <a:lnSpc>
                <a:spcPct val="100000"/>
              </a:lnSpc>
              <a:spcBef>
                <a:spcPts val="0"/>
              </a:spcBef>
              <a:buNone/>
            </a:pPr>
            <a:r>
              <a:rPr lang="en-US" sz="2400" dirty="0" err="1">
                <a:latin typeface="Consolas" panose="020B0609020204030204" pitchFamily="49" charset="0"/>
              </a:rPr>
              <a:t>led_car_orange</a:t>
            </a:r>
            <a:r>
              <a:rPr lang="en-US" sz="2400" dirty="0">
                <a:latin typeface="Consolas" panose="020B0609020204030204" pitchFamily="49" charset="0"/>
              </a:rPr>
              <a:t> = Pin(5, </a:t>
            </a:r>
            <a:r>
              <a:rPr lang="en-US" sz="2400" dirty="0" err="1">
                <a:latin typeface="Consolas" panose="020B0609020204030204" pitchFamily="49" charset="0"/>
              </a:rPr>
              <a:t>Pin.OUT</a:t>
            </a:r>
            <a:r>
              <a:rPr lang="en-US" sz="2400" dirty="0">
                <a:latin typeface="Consolas" panose="020B0609020204030204" pitchFamily="49" charset="0"/>
              </a:rPr>
              <a:t>)</a:t>
            </a:r>
          </a:p>
          <a:p>
            <a:pPr marL="0" indent="0">
              <a:lnSpc>
                <a:spcPct val="100000"/>
              </a:lnSpc>
              <a:spcBef>
                <a:spcPts val="0"/>
              </a:spcBef>
              <a:buNone/>
            </a:pPr>
            <a:r>
              <a:rPr lang="en-US" sz="2400" dirty="0" err="1">
                <a:latin typeface="Consolas" panose="020B0609020204030204" pitchFamily="49" charset="0"/>
              </a:rPr>
              <a:t>led_car_green</a:t>
            </a:r>
            <a:r>
              <a:rPr lang="en-US" sz="2400" dirty="0">
                <a:latin typeface="Consolas" panose="020B0609020204030204" pitchFamily="49" charset="0"/>
              </a:rPr>
              <a:t> = Pin(6, </a:t>
            </a:r>
            <a:r>
              <a:rPr lang="en-US" sz="2400" dirty="0" err="1">
                <a:latin typeface="Consolas" panose="020B0609020204030204" pitchFamily="49" charset="0"/>
              </a:rPr>
              <a:t>Pin.OUT</a:t>
            </a:r>
            <a:r>
              <a:rPr lang="en-US" sz="2400" dirty="0">
                <a:latin typeface="Consolas" panose="020B0609020204030204" pitchFamily="49" charset="0"/>
              </a:rPr>
              <a:t>)</a:t>
            </a:r>
          </a:p>
          <a:p>
            <a:pPr marL="0" indent="0">
              <a:lnSpc>
                <a:spcPct val="100000"/>
              </a:lnSpc>
              <a:spcBef>
                <a:spcPts val="0"/>
              </a:spcBef>
              <a:buNone/>
            </a:pPr>
            <a:endParaRPr lang="en-US" sz="2400" dirty="0">
              <a:latin typeface="Consolas" panose="020B0609020204030204" pitchFamily="49" charset="0"/>
            </a:endParaRPr>
          </a:p>
          <a:p>
            <a:pPr marL="0" indent="0">
              <a:lnSpc>
                <a:spcPct val="100000"/>
              </a:lnSpc>
              <a:spcBef>
                <a:spcPts val="0"/>
              </a:spcBef>
              <a:buNone/>
            </a:pPr>
            <a:r>
              <a:rPr lang="en-US" sz="2400" dirty="0">
                <a:latin typeface="Consolas" panose="020B0609020204030204" pitchFamily="49" charset="0"/>
              </a:rPr>
              <a:t>while True:</a:t>
            </a:r>
          </a:p>
          <a:p>
            <a:pPr marL="457200" lvl="1" indent="0">
              <a:lnSpc>
                <a:spcPct val="100000"/>
              </a:lnSpc>
              <a:spcBef>
                <a:spcPts val="0"/>
              </a:spcBef>
              <a:buNone/>
            </a:pPr>
            <a:r>
              <a:rPr lang="en-US" dirty="0" err="1">
                <a:latin typeface="Consolas" panose="020B0609020204030204" pitchFamily="49" charset="0"/>
              </a:rPr>
              <a:t>led_car_red.toggle</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led_car_orange.toggle</a:t>
            </a:r>
            <a:r>
              <a:rPr lang="en-US" dirty="0">
                <a:latin typeface="Consolas" panose="020B0609020204030204" pitchFamily="49" charset="0"/>
              </a:rPr>
              <a:t>()</a:t>
            </a:r>
          </a:p>
          <a:p>
            <a:pPr marL="457200" lvl="1" indent="0">
              <a:lnSpc>
                <a:spcPct val="100000"/>
              </a:lnSpc>
              <a:spcBef>
                <a:spcPts val="0"/>
              </a:spcBef>
              <a:buNone/>
            </a:pPr>
            <a:r>
              <a:rPr lang="en-US" dirty="0" err="1">
                <a:latin typeface="Consolas" panose="020B0609020204030204" pitchFamily="49" charset="0"/>
              </a:rPr>
              <a:t>led_car_green.toggle</a:t>
            </a:r>
            <a:r>
              <a:rPr lang="en-US" dirty="0">
                <a:latin typeface="Consolas" panose="020B0609020204030204" pitchFamily="49" charset="0"/>
              </a:rPr>
              <a:t>()</a:t>
            </a:r>
          </a:p>
          <a:p>
            <a:pPr marL="457200" lvl="1" indent="0">
              <a:lnSpc>
                <a:spcPct val="100000"/>
              </a:lnSpc>
              <a:spcBef>
                <a:spcPts val="0"/>
              </a:spcBef>
              <a:buNone/>
            </a:pPr>
            <a:r>
              <a:rPr lang="en-US" dirty="0">
                <a:latin typeface="Consolas" panose="020B0609020204030204" pitchFamily="49" charset="0"/>
              </a:rPr>
              <a:t>sleep(1)</a:t>
            </a:r>
            <a:endParaRPr lang="en-AU" dirty="0">
              <a:latin typeface="Consolas" panose="020B0609020204030204" pitchFamily="49" charset="0"/>
            </a:endParaRPr>
          </a:p>
        </p:txBody>
      </p:sp>
      <p:pic>
        <p:nvPicPr>
          <p:cNvPr id="6" name="Picture 2" descr="388,500+ Pause Symbol Stock Photos, Pictures &amp; Royalty-Free ...">
            <a:extLst>
              <a:ext uri="{FF2B5EF4-FFF2-40B4-BE49-F238E27FC236}">
                <a16:creationId xmlns:a16="http://schemas.microsoft.com/office/drawing/2014/main" id="{23CE2FD0-6F19-FD12-1D70-1F49FC2E9777}"/>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1755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6"/>
                                        </p:tgtEl>
                                      </p:cBhvr>
                                    </p:animEffect>
                                    <p:animScale>
                                      <p:cBhvr>
                                        <p:cTn id="7" dur="250" autoRev="1"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38439B-38E9-637F-DEC4-E8AA1C9CE100}"/>
            </a:ext>
          </a:extLst>
        </p:cNvPr>
        <p:cNvGrpSpPr/>
        <p:nvPr/>
      </p:nvGrpSpPr>
      <p:grpSpPr>
        <a:xfrm>
          <a:off x="0" y="0"/>
          <a:ext cx="0" cy="0"/>
          <a:chOff x="0" y="0"/>
          <a:chExt cx="0" cy="0"/>
        </a:xfrm>
      </p:grpSpPr>
      <p:pic>
        <p:nvPicPr>
          <p:cNvPr id="3" name="Picture 2" descr="A computer screen shot of a computer&#10;&#10;AI-generated content may be incorrect.">
            <a:extLst>
              <a:ext uri="{FF2B5EF4-FFF2-40B4-BE49-F238E27FC236}">
                <a16:creationId xmlns:a16="http://schemas.microsoft.com/office/drawing/2014/main" id="{9D76D621-D16A-F146-8E60-87DD8C0234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spTree>
    <p:extLst>
      <p:ext uri="{BB962C8B-B14F-4D97-AF65-F5344CB8AC3E}">
        <p14:creationId xmlns:p14="http://schemas.microsoft.com/office/powerpoint/2010/main" val="4753288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6FCDF-644E-BA04-27EF-149B53437528}"/>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352D1309-F3D2-2296-4766-959C91DAF8DD}"/>
              </a:ext>
            </a:extLst>
          </p:cNvPr>
          <p:cNvSpPr>
            <a:spLocks noGrp="1"/>
          </p:cNvSpPr>
          <p:nvPr>
            <p:ph type="title"/>
          </p:nvPr>
        </p:nvSpPr>
        <p:spPr/>
        <p:txBody>
          <a:bodyPr/>
          <a:lstStyle/>
          <a:p>
            <a:r>
              <a:rPr lang="en-AU" dirty="0"/>
              <a:t>Inheritance</a:t>
            </a:r>
          </a:p>
        </p:txBody>
      </p:sp>
      <p:sp>
        <p:nvSpPr>
          <p:cNvPr id="10" name="Text Placeholder 9">
            <a:extLst>
              <a:ext uri="{FF2B5EF4-FFF2-40B4-BE49-F238E27FC236}">
                <a16:creationId xmlns:a16="http://schemas.microsoft.com/office/drawing/2014/main" id="{37A0DD79-C396-B8F7-CF6C-C6CFC08B76F0}"/>
              </a:ext>
            </a:extLst>
          </p:cNvPr>
          <p:cNvSpPr>
            <a:spLocks noGrp="1"/>
          </p:cNvSpPr>
          <p:nvPr>
            <p:ph type="body" sz="half" idx="2"/>
          </p:nvPr>
        </p:nvSpPr>
        <p:spPr/>
        <p:txBody>
          <a:bodyPr>
            <a:normAutofit/>
          </a:bodyPr>
          <a:lstStyle/>
          <a:p>
            <a:r>
              <a:rPr lang="en-US" dirty="0"/>
              <a:t>Inheritance is a fundamental concept in object-oriented programming (OOP). It allows a class (called Sub Class) to inherit properties and </a:t>
            </a:r>
            <a:r>
              <a:rPr lang="en-US" dirty="0" err="1"/>
              <a:t>behaviours</a:t>
            </a:r>
            <a:r>
              <a:rPr lang="en-US" dirty="0"/>
              <a:t> (methods and attributes) from another class (called a Super Class).</a:t>
            </a:r>
          </a:p>
          <a:p>
            <a:r>
              <a:rPr lang="en-US" dirty="0"/>
              <a:t>In this case, the </a:t>
            </a:r>
            <a:r>
              <a:rPr lang="en-US" dirty="0" err="1"/>
              <a:t>Led_Light</a:t>
            </a:r>
            <a:r>
              <a:rPr lang="en-US" dirty="0"/>
              <a:t> Class inherits the Pin Class, and without any further instructions, the Sub Class inherits and can call all the methods of the Super Class, including on(), off(), high(), low(), toggle(), etc.</a:t>
            </a:r>
          </a:p>
        </p:txBody>
      </p:sp>
      <p:pic>
        <p:nvPicPr>
          <p:cNvPr id="13" name="Content Placeholder 9">
            <a:extLst>
              <a:ext uri="{FF2B5EF4-FFF2-40B4-BE49-F238E27FC236}">
                <a16:creationId xmlns:a16="http://schemas.microsoft.com/office/drawing/2014/main" id="{63BB599A-A7D7-00A3-D23D-A8037E61FA33}"/>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5183188" y="1470188"/>
            <a:ext cx="6172200" cy="3908098"/>
          </a:xfrm>
        </p:spPr>
      </p:pic>
    </p:spTree>
    <p:extLst>
      <p:ext uri="{BB962C8B-B14F-4D97-AF65-F5344CB8AC3E}">
        <p14:creationId xmlns:p14="http://schemas.microsoft.com/office/powerpoint/2010/main" val="30086919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570495-4503-0D1B-620C-91F7078BEE1D}"/>
              </a:ext>
            </a:extLst>
          </p:cNvPr>
          <p:cNvSpPr>
            <a:spLocks noGrp="1"/>
          </p:cNvSpPr>
          <p:nvPr>
            <p:ph type="title"/>
          </p:nvPr>
        </p:nvSpPr>
        <p:spPr/>
        <p:txBody>
          <a:bodyPr/>
          <a:lstStyle/>
          <a:p>
            <a:r>
              <a:rPr lang="en-AU" dirty="0"/>
              <a:t>Inheritance</a:t>
            </a:r>
          </a:p>
        </p:txBody>
      </p:sp>
      <p:sp>
        <p:nvSpPr>
          <p:cNvPr id="3" name="Content Placeholder 2">
            <a:extLst>
              <a:ext uri="{FF2B5EF4-FFF2-40B4-BE49-F238E27FC236}">
                <a16:creationId xmlns:a16="http://schemas.microsoft.com/office/drawing/2014/main" id="{D21BB7BF-7E9E-467F-3A55-81D3CB51761A}"/>
              </a:ext>
            </a:extLst>
          </p:cNvPr>
          <p:cNvSpPr>
            <a:spLocks noGrp="1"/>
          </p:cNvSpPr>
          <p:nvPr>
            <p:ph idx="1"/>
          </p:nvPr>
        </p:nvSpPr>
        <p:spPr/>
        <p:txBody>
          <a:bodyPr>
            <a:noAutofit/>
          </a:bodyPr>
          <a:lstStyle/>
          <a:p>
            <a:pPr marL="0" indent="0">
              <a:lnSpc>
                <a:spcPct val="120000"/>
              </a:lnSpc>
              <a:spcBef>
                <a:spcPts val="0"/>
              </a:spcBef>
              <a:buNone/>
            </a:pPr>
            <a:r>
              <a:rPr lang="en-AU" sz="2000" dirty="0">
                <a:latin typeface="Consolas" panose="020B0609020204030204" pitchFamily="49" charset="0"/>
              </a:rPr>
              <a:t>from machine import Pin</a:t>
            </a:r>
          </a:p>
          <a:p>
            <a:pPr marL="0" indent="0">
              <a:lnSpc>
                <a:spcPct val="120000"/>
              </a:lnSpc>
              <a:spcBef>
                <a:spcPts val="0"/>
              </a:spcBef>
              <a:buNone/>
            </a:pPr>
            <a:r>
              <a:rPr lang="en-AU" sz="2000" dirty="0">
                <a:latin typeface="Consolas" panose="020B0609020204030204" pitchFamily="49" charset="0"/>
              </a:rPr>
              <a:t>from time import sleep</a:t>
            </a:r>
          </a:p>
          <a:p>
            <a:pPr marL="0" indent="0">
              <a:lnSpc>
                <a:spcPct val="120000"/>
              </a:lnSpc>
              <a:spcBef>
                <a:spcPts val="0"/>
              </a:spcBef>
              <a:buNone/>
            </a:pPr>
            <a:endParaRPr lang="en-AU" sz="2000" dirty="0">
              <a:latin typeface="Consolas" panose="020B0609020204030204" pitchFamily="49" charset="0"/>
            </a:endParaRPr>
          </a:p>
          <a:p>
            <a:pPr marL="0" indent="0">
              <a:lnSpc>
                <a:spcPct val="120000"/>
              </a:lnSpc>
              <a:spcBef>
                <a:spcPts val="0"/>
              </a:spcBef>
              <a:buNone/>
            </a:pPr>
            <a:r>
              <a:rPr lang="en-US" sz="2000" dirty="0">
                <a:latin typeface="Consolas" panose="020B0609020204030204" pitchFamily="49" charset="0"/>
              </a:rPr>
              <a:t>class </a:t>
            </a:r>
            <a:r>
              <a:rPr lang="en-US" sz="2000" dirty="0" err="1">
                <a:latin typeface="Consolas" panose="020B0609020204030204" pitchFamily="49" charset="0"/>
              </a:rPr>
              <a:t>Led_Light</a:t>
            </a:r>
            <a:r>
              <a:rPr lang="en-US" sz="2000" dirty="0">
                <a:latin typeface="Consolas" panose="020B0609020204030204" pitchFamily="49" charset="0"/>
              </a:rPr>
              <a:t>(Pin):</a:t>
            </a:r>
          </a:p>
          <a:p>
            <a:pPr marL="457200" lvl="1" indent="0">
              <a:lnSpc>
                <a:spcPct val="120000"/>
              </a:lnSpc>
              <a:spcBef>
                <a:spcPts val="0"/>
              </a:spcBef>
              <a:buNone/>
            </a:pPr>
            <a:r>
              <a:rPr lang="en-US" sz="2000" dirty="0">
                <a:latin typeface="Consolas" panose="020B0609020204030204" pitchFamily="49" charset="0"/>
              </a:rPr>
              <a:t>def __</a:t>
            </a:r>
            <a:r>
              <a:rPr lang="en-US" sz="2000" dirty="0" err="1">
                <a:latin typeface="Consolas" panose="020B0609020204030204" pitchFamily="49" charset="0"/>
              </a:rPr>
              <a:t>init</a:t>
            </a:r>
            <a:r>
              <a:rPr lang="en-US" sz="2000" dirty="0">
                <a:latin typeface="Consolas" panose="020B0609020204030204" pitchFamily="49" charset="0"/>
              </a:rPr>
              <a:t>__(self, pin):</a:t>
            </a:r>
          </a:p>
          <a:p>
            <a:pPr marL="914400" lvl="2" indent="0">
              <a:lnSpc>
                <a:spcPct val="120000"/>
              </a:lnSpc>
              <a:spcBef>
                <a:spcPts val="0"/>
              </a:spcBef>
              <a:buNone/>
            </a:pPr>
            <a:r>
              <a:rPr lang="en-US" dirty="0">
                <a:latin typeface="Consolas" panose="020B0609020204030204" pitchFamily="49" charset="0"/>
              </a:rPr>
              <a:t>super().__</a:t>
            </a:r>
            <a:r>
              <a:rPr lang="en-US" dirty="0" err="1">
                <a:latin typeface="Consolas" panose="020B0609020204030204" pitchFamily="49" charset="0"/>
              </a:rPr>
              <a:t>init</a:t>
            </a:r>
            <a:r>
              <a:rPr lang="en-US" dirty="0">
                <a:latin typeface="Consolas" panose="020B0609020204030204" pitchFamily="49" charset="0"/>
              </a:rPr>
              <a:t>__(pin, </a:t>
            </a:r>
            <a:r>
              <a:rPr lang="en-US" dirty="0" err="1">
                <a:latin typeface="Consolas" panose="020B0609020204030204" pitchFamily="49" charset="0"/>
              </a:rPr>
              <a:t>Pin.OUT</a:t>
            </a:r>
            <a:r>
              <a:rPr lang="en-US" dirty="0">
                <a:latin typeface="Consolas" panose="020B0609020204030204" pitchFamily="49" charset="0"/>
              </a:rPr>
              <a:t>)</a:t>
            </a:r>
            <a:endParaRPr lang="en-AU" dirty="0">
              <a:latin typeface="Consolas" panose="020B0609020204030204" pitchFamily="49" charset="0"/>
            </a:endParaRPr>
          </a:p>
          <a:p>
            <a:pPr marL="0" indent="0">
              <a:lnSpc>
                <a:spcPct val="120000"/>
              </a:lnSpc>
              <a:spcBef>
                <a:spcPts val="0"/>
              </a:spcBef>
              <a:buNone/>
            </a:pPr>
            <a:endParaRPr lang="en-AU" sz="2000" dirty="0">
              <a:latin typeface="Consolas" panose="020B0609020204030204" pitchFamily="49" charset="0"/>
            </a:endParaRPr>
          </a:p>
          <a:p>
            <a:pPr marL="0" indent="0">
              <a:lnSpc>
                <a:spcPct val="120000"/>
              </a:lnSpc>
              <a:spcBef>
                <a:spcPts val="0"/>
              </a:spcBef>
              <a:buNone/>
            </a:pPr>
            <a:r>
              <a:rPr lang="en-AU" sz="2000" dirty="0" err="1">
                <a:latin typeface="Consolas" panose="020B0609020204030204" pitchFamily="49" charset="0"/>
              </a:rPr>
              <a:t>red_light</a:t>
            </a:r>
            <a:r>
              <a:rPr lang="en-AU" sz="2000" dirty="0">
                <a:latin typeface="Consolas" panose="020B0609020204030204" pitchFamily="49" charset="0"/>
              </a:rPr>
              <a:t> = </a:t>
            </a:r>
            <a:r>
              <a:rPr lang="en-AU" sz="2000" dirty="0" err="1">
                <a:latin typeface="Consolas" panose="020B0609020204030204" pitchFamily="49" charset="0"/>
              </a:rPr>
              <a:t>Led_Light</a:t>
            </a:r>
            <a:r>
              <a:rPr lang="en-AU" sz="2000" dirty="0">
                <a:latin typeface="Consolas" panose="020B0609020204030204" pitchFamily="49" charset="0"/>
              </a:rPr>
              <a:t>(3)</a:t>
            </a:r>
          </a:p>
          <a:p>
            <a:pPr marL="0" indent="0">
              <a:lnSpc>
                <a:spcPct val="120000"/>
              </a:lnSpc>
              <a:spcBef>
                <a:spcPts val="0"/>
              </a:spcBef>
              <a:buNone/>
            </a:pPr>
            <a:endParaRPr lang="en-AU" sz="2000" dirty="0">
              <a:latin typeface="Consolas" panose="020B0609020204030204" pitchFamily="49" charset="0"/>
            </a:endParaRPr>
          </a:p>
          <a:p>
            <a:pPr marL="0" indent="0">
              <a:lnSpc>
                <a:spcPct val="120000"/>
              </a:lnSpc>
              <a:spcBef>
                <a:spcPts val="0"/>
              </a:spcBef>
              <a:buNone/>
            </a:pPr>
            <a:r>
              <a:rPr lang="en-AU" sz="2000" dirty="0">
                <a:latin typeface="Consolas" panose="020B0609020204030204" pitchFamily="49" charset="0"/>
              </a:rPr>
              <a:t>while True:</a:t>
            </a:r>
          </a:p>
          <a:p>
            <a:pPr marL="457200" lvl="1" indent="0">
              <a:lnSpc>
                <a:spcPct val="120000"/>
              </a:lnSpc>
              <a:spcBef>
                <a:spcPts val="0"/>
              </a:spcBef>
              <a:buNone/>
            </a:pPr>
            <a:r>
              <a:rPr lang="en-AU" sz="2000" dirty="0" err="1">
                <a:latin typeface="Consolas" panose="020B0609020204030204" pitchFamily="49" charset="0"/>
              </a:rPr>
              <a:t>red_light.toggle</a:t>
            </a:r>
            <a:r>
              <a:rPr lang="en-AU" sz="2000" dirty="0">
                <a:latin typeface="Consolas" panose="020B0609020204030204" pitchFamily="49" charset="0"/>
              </a:rPr>
              <a:t>()</a:t>
            </a:r>
          </a:p>
          <a:p>
            <a:pPr marL="457200" lvl="1" indent="0">
              <a:lnSpc>
                <a:spcPct val="120000"/>
              </a:lnSpc>
              <a:spcBef>
                <a:spcPts val="0"/>
              </a:spcBef>
              <a:buNone/>
            </a:pPr>
            <a:r>
              <a:rPr lang="en-AU" sz="2000" dirty="0">
                <a:latin typeface="Consolas" panose="020B0609020204030204" pitchFamily="49" charset="0"/>
              </a:rPr>
              <a:t>sleep(1)</a:t>
            </a:r>
          </a:p>
        </p:txBody>
      </p:sp>
      <p:pic>
        <p:nvPicPr>
          <p:cNvPr id="4" name="Picture 2" descr="388,500+ Pause Symbol Stock Photos, Pictures &amp; Royalty-Free ...">
            <a:extLst>
              <a:ext uri="{FF2B5EF4-FFF2-40B4-BE49-F238E27FC236}">
                <a16:creationId xmlns:a16="http://schemas.microsoft.com/office/drawing/2014/main" id="{4C5BC948-9933-0CF6-3708-A58026E4CBA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42857" y1="51875" x2="42857" y2="51875"/>
                        <a14:foregroundMark x1="58929" y1="49375" x2="58929" y2="49375"/>
                      </a14:backgroundRemoval>
                    </a14:imgEffect>
                  </a14:imgLayer>
                </a14:imgProps>
              </a:ext>
              <a:ext uri="{28A0092B-C50C-407E-A947-70E740481C1C}">
                <a14:useLocalDpi xmlns:a14="http://schemas.microsoft.com/office/drawing/2010/main" val="0"/>
              </a:ext>
            </a:extLst>
          </a:blip>
          <a:srcRect/>
          <a:stretch>
            <a:fillRect/>
          </a:stretch>
        </p:blipFill>
        <p:spPr bwMode="auto">
          <a:xfrm>
            <a:off x="11218172" y="0"/>
            <a:ext cx="973828" cy="927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540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10000" fill="hold" nodeType="with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CDA350-977F-C260-1C76-599450786ADA}"/>
            </a:ext>
          </a:extLst>
        </p:cNvPr>
        <p:cNvGrpSpPr/>
        <p:nvPr/>
      </p:nvGrpSpPr>
      <p:grpSpPr>
        <a:xfrm>
          <a:off x="0" y="0"/>
          <a:ext cx="0" cy="0"/>
          <a:chOff x="0" y="0"/>
          <a:chExt cx="0" cy="0"/>
        </a:xfrm>
      </p:grpSpPr>
      <p:pic>
        <p:nvPicPr>
          <p:cNvPr id="3" name="Picture 2" descr="A computer screen shot of a computer&#10;&#10;AI-generated content may be incorrect.">
            <a:extLst>
              <a:ext uri="{FF2B5EF4-FFF2-40B4-BE49-F238E27FC236}">
                <a16:creationId xmlns:a16="http://schemas.microsoft.com/office/drawing/2014/main" id="{14177E18-6DAD-9C86-2C9F-A81F727A3F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1" y="0"/>
            <a:ext cx="12172317" cy="6858000"/>
          </a:xfrm>
          <a:prstGeom prst="rect">
            <a:avLst/>
          </a:prstGeom>
        </p:spPr>
      </p:pic>
    </p:spTree>
    <p:extLst>
      <p:ext uri="{BB962C8B-B14F-4D97-AF65-F5344CB8AC3E}">
        <p14:creationId xmlns:p14="http://schemas.microsoft.com/office/powerpoint/2010/main" val="2832771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179642-EA8A-3ADF-9E0E-56E7F6E9C340}"/>
              </a:ext>
            </a:extLst>
          </p:cNvPr>
          <p:cNvSpPr>
            <a:spLocks noGrp="1"/>
          </p:cNvSpPr>
          <p:nvPr>
            <p:ph type="title"/>
          </p:nvPr>
        </p:nvSpPr>
        <p:spPr/>
        <p:txBody>
          <a:bodyPr/>
          <a:lstStyle/>
          <a:p>
            <a:r>
              <a:rPr lang="en-AU" dirty="0"/>
              <a:t>Today</a:t>
            </a:r>
          </a:p>
        </p:txBody>
      </p:sp>
      <p:sp>
        <p:nvSpPr>
          <p:cNvPr id="6" name="Content Placeholder 5">
            <a:extLst>
              <a:ext uri="{FF2B5EF4-FFF2-40B4-BE49-F238E27FC236}">
                <a16:creationId xmlns:a16="http://schemas.microsoft.com/office/drawing/2014/main" id="{1E0B453A-CD21-CEA9-19F5-A9097CDD28B8}"/>
              </a:ext>
            </a:extLst>
          </p:cNvPr>
          <p:cNvSpPr>
            <a:spLocks noGrp="1"/>
          </p:cNvSpPr>
          <p:nvPr>
            <p:ph idx="1"/>
          </p:nvPr>
        </p:nvSpPr>
        <p:spPr/>
        <p:txBody>
          <a:bodyPr/>
          <a:lstStyle/>
          <a:p>
            <a:r>
              <a:rPr lang="en-US" dirty="0"/>
              <a:t>Unit Testing</a:t>
            </a:r>
          </a:p>
          <a:p>
            <a:r>
              <a:rPr lang="en-AU" dirty="0"/>
              <a:t>UML (Unified Modelling Language)</a:t>
            </a:r>
          </a:p>
          <a:p>
            <a:r>
              <a:rPr lang="en-US" dirty="0" err="1"/>
              <a:t>Generalisation</a:t>
            </a:r>
            <a:endParaRPr lang="en-US" dirty="0"/>
          </a:p>
          <a:p>
            <a:r>
              <a:rPr lang="en-US" dirty="0"/>
              <a:t>Bottom up</a:t>
            </a:r>
          </a:p>
          <a:p>
            <a:r>
              <a:rPr lang="en-US" dirty="0"/>
              <a:t>Super/Sub Class</a:t>
            </a:r>
          </a:p>
          <a:p>
            <a:r>
              <a:rPr lang="en-US" dirty="0"/>
              <a:t>Pin &amp; PWM Super Classes</a:t>
            </a:r>
          </a:p>
          <a:p>
            <a:r>
              <a:rPr lang="en-US" dirty="0"/>
              <a:t>Instantiation</a:t>
            </a:r>
          </a:p>
          <a:p>
            <a:r>
              <a:rPr lang="en-US" dirty="0"/>
              <a:t>Inheritance</a:t>
            </a:r>
          </a:p>
        </p:txBody>
      </p:sp>
    </p:spTree>
    <p:extLst>
      <p:ext uri="{BB962C8B-B14F-4D97-AF65-F5344CB8AC3E}">
        <p14:creationId xmlns:p14="http://schemas.microsoft.com/office/powerpoint/2010/main" val="3635014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E858F3-6574-26AD-D895-9F4874EC3BF2}"/>
              </a:ext>
            </a:extLst>
          </p:cNvPr>
          <p:cNvSpPr>
            <a:spLocks noGrp="1"/>
          </p:cNvSpPr>
          <p:nvPr>
            <p:ph type="title"/>
          </p:nvPr>
        </p:nvSpPr>
        <p:spPr/>
        <p:txBody>
          <a:bodyPr/>
          <a:lstStyle/>
          <a:p>
            <a:r>
              <a:rPr lang="en-AU" dirty="0"/>
              <a:t>Unit Testing</a:t>
            </a:r>
          </a:p>
        </p:txBody>
      </p:sp>
      <p:pic>
        <p:nvPicPr>
          <p:cNvPr id="8" name="Content Placeholder 7" descr="A circuit board with wires and wires&#10;&#10;AI-generated content may be incorrect.">
            <a:extLst>
              <a:ext uri="{FF2B5EF4-FFF2-40B4-BE49-F238E27FC236}">
                <a16:creationId xmlns:a16="http://schemas.microsoft.com/office/drawing/2014/main" id="{5026CB8D-2FD0-2434-C269-76F08370140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83188" y="1688306"/>
            <a:ext cx="6172200" cy="3471862"/>
          </a:xfrm>
        </p:spPr>
      </p:pic>
      <p:sp>
        <p:nvSpPr>
          <p:cNvPr id="6" name="Text Placeholder 5">
            <a:extLst>
              <a:ext uri="{FF2B5EF4-FFF2-40B4-BE49-F238E27FC236}">
                <a16:creationId xmlns:a16="http://schemas.microsoft.com/office/drawing/2014/main" id="{6922DC9A-D773-BD11-9F06-5446190100C7}"/>
              </a:ext>
            </a:extLst>
          </p:cNvPr>
          <p:cNvSpPr>
            <a:spLocks noGrp="1"/>
          </p:cNvSpPr>
          <p:nvPr>
            <p:ph type="body" sz="half" idx="2"/>
          </p:nvPr>
        </p:nvSpPr>
        <p:spPr/>
        <p:txBody>
          <a:bodyPr>
            <a:normAutofit/>
          </a:bodyPr>
          <a:lstStyle/>
          <a:p>
            <a:r>
              <a:rPr lang="en-US" dirty="0"/>
              <a:t>Testing method where individual components are tested in isolation to verify their correctness.</a:t>
            </a:r>
          </a:p>
          <a:p>
            <a:r>
              <a:rPr lang="en-US" dirty="0"/>
              <a:t>By ensuring each component works independently, you can confidently build more complex mechatronic solutions.</a:t>
            </a:r>
          </a:p>
          <a:p>
            <a:pPr marL="285750" indent="-285750">
              <a:buFontTx/>
              <a:buChar char="-"/>
            </a:pPr>
            <a:r>
              <a:rPr lang="en-US" dirty="0"/>
              <a:t>Classes</a:t>
            </a:r>
          </a:p>
          <a:p>
            <a:pPr marL="285750" indent="-285750">
              <a:buFontTx/>
              <a:buChar char="-"/>
            </a:pPr>
            <a:r>
              <a:rPr lang="en-US" dirty="0"/>
              <a:t>Functions or methods</a:t>
            </a:r>
          </a:p>
          <a:p>
            <a:pPr marL="285750" indent="-285750">
              <a:buFontTx/>
              <a:buChar char="-"/>
            </a:pPr>
            <a:r>
              <a:rPr lang="en-US" dirty="0"/>
              <a:t>Components</a:t>
            </a:r>
          </a:p>
          <a:p>
            <a:pPr marL="285750" indent="-285750">
              <a:buFontTx/>
              <a:buChar char="-"/>
            </a:pPr>
            <a:r>
              <a:rPr lang="en-US" dirty="0"/>
              <a:t>Wires</a:t>
            </a:r>
          </a:p>
          <a:p>
            <a:pPr marL="285750" indent="-285750">
              <a:buFontTx/>
              <a:buChar char="-"/>
            </a:pPr>
            <a:r>
              <a:rPr lang="en-US" dirty="0"/>
              <a:t>Wiring</a:t>
            </a:r>
          </a:p>
        </p:txBody>
      </p:sp>
    </p:spTree>
    <p:extLst>
      <p:ext uri="{BB962C8B-B14F-4D97-AF65-F5344CB8AC3E}">
        <p14:creationId xmlns:p14="http://schemas.microsoft.com/office/powerpoint/2010/main" val="37617321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7B18D-C4D5-0C9E-72C5-43F461528135}"/>
              </a:ext>
            </a:extLst>
          </p:cNvPr>
          <p:cNvSpPr>
            <a:spLocks noGrp="1"/>
          </p:cNvSpPr>
          <p:nvPr>
            <p:ph type="title"/>
          </p:nvPr>
        </p:nvSpPr>
        <p:spPr/>
        <p:txBody>
          <a:bodyPr/>
          <a:lstStyle/>
          <a:p>
            <a:r>
              <a:rPr lang="en-AU" dirty="0"/>
              <a:t>Wokwi Prototype</a:t>
            </a:r>
          </a:p>
        </p:txBody>
      </p:sp>
      <p:pic>
        <p:nvPicPr>
          <p:cNvPr id="6" name="Content Placeholder 5">
            <a:extLst>
              <a:ext uri="{FF2B5EF4-FFF2-40B4-BE49-F238E27FC236}">
                <a16:creationId xmlns:a16="http://schemas.microsoft.com/office/drawing/2014/main" id="{9F092168-2A81-A33D-738D-09F97AD7CB10}"/>
              </a:ext>
            </a:extLst>
          </p:cNvPr>
          <p:cNvPicPr>
            <a:picLocks noGrp="1" noChangeAspect="1"/>
          </p:cNvPicPr>
          <p:nvPr>
            <p:ph idx="1"/>
          </p:nvPr>
        </p:nvPicPr>
        <p:blipFill>
          <a:blip r:embed="rId3"/>
          <a:stretch>
            <a:fillRect/>
          </a:stretch>
        </p:blipFill>
        <p:spPr>
          <a:xfrm>
            <a:off x="5183188" y="2026758"/>
            <a:ext cx="6172200" cy="2794958"/>
          </a:xfrm>
        </p:spPr>
      </p:pic>
      <p:sp>
        <p:nvSpPr>
          <p:cNvPr id="4" name="Text Placeholder 3">
            <a:extLst>
              <a:ext uri="{FF2B5EF4-FFF2-40B4-BE49-F238E27FC236}">
                <a16:creationId xmlns:a16="http://schemas.microsoft.com/office/drawing/2014/main" id="{4C8AE7AF-692D-478B-E072-4123EA595D93}"/>
              </a:ext>
            </a:extLst>
          </p:cNvPr>
          <p:cNvSpPr>
            <a:spLocks noGrp="1"/>
          </p:cNvSpPr>
          <p:nvPr>
            <p:ph type="body" sz="half" idx="2"/>
          </p:nvPr>
        </p:nvSpPr>
        <p:spPr/>
        <p:txBody>
          <a:bodyPr/>
          <a:lstStyle/>
          <a:p>
            <a:r>
              <a:rPr lang="en-GB" dirty="0"/>
              <a:t>Unit Tests</a:t>
            </a:r>
          </a:p>
          <a:p>
            <a:pPr marL="342900" indent="-342900">
              <a:buFont typeface="+mj-lt"/>
              <a:buAutoNum type="arabicPeriod"/>
            </a:pPr>
            <a:r>
              <a:rPr lang="en-GB" dirty="0"/>
              <a:t>All 5 LEDs should illuminate.</a:t>
            </a:r>
          </a:p>
          <a:p>
            <a:pPr marL="342900" indent="-342900">
              <a:buFont typeface="+mj-lt"/>
              <a:buAutoNum type="arabicPeriod"/>
            </a:pPr>
            <a:r>
              <a:rPr lang="en-GB" dirty="0"/>
              <a:t>The buzzer should emit animated musical note on screen and if volume is turned up a constant tone.</a:t>
            </a:r>
          </a:p>
          <a:p>
            <a:pPr marL="342900" indent="-342900">
              <a:buFont typeface="+mj-lt"/>
              <a:buAutoNum type="arabicPeriod"/>
            </a:pPr>
            <a:r>
              <a:rPr lang="en-GB" dirty="0"/>
              <a:t>The momentary switch should return `1` to the IDE terminal when closed (pressed) and 0 when not closed (depressed).</a:t>
            </a:r>
          </a:p>
          <a:p>
            <a:endParaRPr lang="en-GB" dirty="0"/>
          </a:p>
          <a:p>
            <a:r>
              <a:rPr lang="en-GB" b="1" dirty="0"/>
              <a:t>Hardware unit test is v02.py</a:t>
            </a:r>
            <a:endParaRPr lang="en-AU" b="1" dirty="0"/>
          </a:p>
        </p:txBody>
      </p:sp>
    </p:spTree>
    <p:extLst>
      <p:ext uri="{BB962C8B-B14F-4D97-AF65-F5344CB8AC3E}">
        <p14:creationId xmlns:p14="http://schemas.microsoft.com/office/powerpoint/2010/main" val="41202316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25-06-14 21-39-32">
            <a:hlinkClick r:id="" action="ppaction://media"/>
            <a:extLst>
              <a:ext uri="{FF2B5EF4-FFF2-40B4-BE49-F238E27FC236}">
                <a16:creationId xmlns:a16="http://schemas.microsoft.com/office/drawing/2014/main" id="{24CF6D88-1FB7-A00E-D204-AFE5D13E293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131647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4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8EB90-A786-3A82-70EC-DEA9ABCE89FD}"/>
              </a:ext>
            </a:extLst>
          </p:cNvPr>
          <p:cNvSpPr>
            <a:spLocks noGrp="1"/>
          </p:cNvSpPr>
          <p:nvPr>
            <p:ph type="title"/>
          </p:nvPr>
        </p:nvSpPr>
        <p:spPr/>
        <p:txBody>
          <a:bodyPr/>
          <a:lstStyle/>
          <a:p>
            <a:r>
              <a:rPr lang="en-AU" dirty="0"/>
              <a:t>Physical Prototype</a:t>
            </a:r>
          </a:p>
        </p:txBody>
      </p:sp>
      <p:pic>
        <p:nvPicPr>
          <p:cNvPr id="6" name="Content Placeholder 5">
            <a:extLst>
              <a:ext uri="{FF2B5EF4-FFF2-40B4-BE49-F238E27FC236}">
                <a16:creationId xmlns:a16="http://schemas.microsoft.com/office/drawing/2014/main" id="{6545817A-90FF-AC9E-AA37-7D860752F032}"/>
              </a:ext>
            </a:extLst>
          </p:cNvPr>
          <p:cNvPicPr>
            <a:picLocks noGrp="1" noChangeAspect="1"/>
          </p:cNvPicPr>
          <p:nvPr>
            <p:ph idx="1"/>
          </p:nvPr>
        </p:nvPicPr>
        <p:blipFill>
          <a:blip r:embed="rId3"/>
          <a:stretch>
            <a:fillRect/>
          </a:stretch>
        </p:blipFill>
        <p:spPr>
          <a:xfrm>
            <a:off x="5183188" y="1688306"/>
            <a:ext cx="6172200" cy="3471862"/>
          </a:xfrm>
        </p:spPr>
      </p:pic>
      <p:sp>
        <p:nvSpPr>
          <p:cNvPr id="4" name="Text Placeholder 3">
            <a:extLst>
              <a:ext uri="{FF2B5EF4-FFF2-40B4-BE49-F238E27FC236}">
                <a16:creationId xmlns:a16="http://schemas.microsoft.com/office/drawing/2014/main" id="{245C0F42-28C8-5672-173E-7E27AABAABD9}"/>
              </a:ext>
            </a:extLst>
          </p:cNvPr>
          <p:cNvSpPr>
            <a:spLocks noGrp="1"/>
          </p:cNvSpPr>
          <p:nvPr>
            <p:ph type="body" sz="half" idx="2"/>
          </p:nvPr>
        </p:nvSpPr>
        <p:spPr/>
        <p:txBody>
          <a:bodyPr/>
          <a:lstStyle/>
          <a:p>
            <a:r>
              <a:rPr lang="en-GB" dirty="0"/>
              <a:t>Unit Tests</a:t>
            </a:r>
          </a:p>
          <a:p>
            <a:pPr marL="342900" indent="-342900">
              <a:buFont typeface="+mj-lt"/>
              <a:buAutoNum type="arabicPeriod"/>
            </a:pPr>
            <a:r>
              <a:rPr lang="en-GB" dirty="0"/>
              <a:t>All 5 LEDs should illuminate.</a:t>
            </a:r>
          </a:p>
          <a:p>
            <a:pPr marL="342900" indent="-342900">
              <a:buFont typeface="+mj-lt"/>
              <a:buAutoNum type="arabicPeriod"/>
            </a:pPr>
            <a:r>
              <a:rPr lang="en-GB" dirty="0"/>
              <a:t>The buzzer should emit a constant tone.</a:t>
            </a:r>
          </a:p>
          <a:p>
            <a:pPr marL="342900" indent="-342900">
              <a:buFont typeface="+mj-lt"/>
              <a:buAutoNum type="arabicPeriod"/>
            </a:pPr>
            <a:r>
              <a:rPr lang="en-GB" dirty="0"/>
              <a:t>The momentary switch should return `1` to the IDE terminal when closed (pressed) and 0 when not closed (depressed).</a:t>
            </a:r>
          </a:p>
          <a:p>
            <a:endParaRPr lang="en-GB" dirty="0"/>
          </a:p>
          <a:p>
            <a:r>
              <a:rPr lang="en-GB" b="1" dirty="0"/>
              <a:t>Hardware unit test is v02.py</a:t>
            </a:r>
            <a:endParaRPr lang="en-AU" b="1" dirty="0"/>
          </a:p>
          <a:p>
            <a:endParaRPr lang="en-AU" dirty="0"/>
          </a:p>
        </p:txBody>
      </p:sp>
    </p:spTree>
    <p:extLst>
      <p:ext uri="{BB962C8B-B14F-4D97-AF65-F5344CB8AC3E}">
        <p14:creationId xmlns:p14="http://schemas.microsoft.com/office/powerpoint/2010/main" val="3817010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6EC68E-211A-963D-A16F-91B654F92F37}"/>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532BACE3-1801-46D2-005E-53F6C480D851}"/>
              </a:ext>
            </a:extLst>
          </p:cNvPr>
          <p:cNvSpPr txBox="1"/>
          <p:nvPr/>
        </p:nvSpPr>
        <p:spPr>
          <a:xfrm>
            <a:off x="2983832" y="2727158"/>
            <a:ext cx="5844549" cy="707886"/>
          </a:xfrm>
          <a:prstGeom prst="rect">
            <a:avLst/>
          </a:prstGeom>
          <a:noFill/>
        </p:spPr>
        <p:txBody>
          <a:bodyPr wrap="none" rtlCol="0">
            <a:spAutoFit/>
          </a:bodyPr>
          <a:lstStyle/>
          <a:p>
            <a:r>
              <a:rPr lang="en-US" sz="4000" dirty="0">
                <a:solidFill>
                  <a:srgbClr val="FF0000"/>
                </a:solidFill>
              </a:rPr>
              <a:t>Video of physical unit test</a:t>
            </a:r>
            <a:endParaRPr lang="en-AU" sz="4000" dirty="0">
              <a:solidFill>
                <a:srgbClr val="FF0000"/>
              </a:solidFill>
            </a:endParaRPr>
          </a:p>
        </p:txBody>
      </p:sp>
    </p:spTree>
    <p:extLst>
      <p:ext uri="{BB962C8B-B14F-4D97-AF65-F5344CB8AC3E}">
        <p14:creationId xmlns:p14="http://schemas.microsoft.com/office/powerpoint/2010/main" val="26002538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432A2-2D2E-3F70-F830-5A67ED205318}"/>
              </a:ext>
            </a:extLst>
          </p:cNvPr>
          <p:cNvSpPr>
            <a:spLocks noGrp="1"/>
          </p:cNvSpPr>
          <p:nvPr>
            <p:ph type="title"/>
          </p:nvPr>
        </p:nvSpPr>
        <p:spPr/>
        <p:txBody>
          <a:bodyPr/>
          <a:lstStyle/>
          <a:p>
            <a:r>
              <a:rPr lang="en-AU" dirty="0"/>
              <a:t>UML</a:t>
            </a:r>
          </a:p>
        </p:txBody>
      </p:sp>
      <p:pic>
        <p:nvPicPr>
          <p:cNvPr id="7" name="Content Placeholder 6">
            <a:extLst>
              <a:ext uri="{FF2B5EF4-FFF2-40B4-BE49-F238E27FC236}">
                <a16:creationId xmlns:a16="http://schemas.microsoft.com/office/drawing/2014/main" id="{DA9346F2-BD5F-D909-036A-067426C4A237}"/>
              </a:ext>
            </a:extLst>
          </p:cNvPr>
          <p:cNvPicPr>
            <a:picLocks noGrp="1" noChangeAspect="1"/>
          </p:cNvPicPr>
          <p:nvPr>
            <p:ph idx="1"/>
          </p:nvPr>
        </p:nvPicPr>
        <p:blipFill>
          <a:blip r:embed="rId3"/>
          <a:stretch>
            <a:fillRect/>
          </a:stretch>
        </p:blipFill>
        <p:spPr>
          <a:xfrm>
            <a:off x="5298730" y="2039795"/>
            <a:ext cx="5706789" cy="2778409"/>
          </a:xfrm>
        </p:spPr>
      </p:pic>
      <p:sp>
        <p:nvSpPr>
          <p:cNvPr id="5" name="Text Placeholder 4">
            <a:extLst>
              <a:ext uri="{FF2B5EF4-FFF2-40B4-BE49-F238E27FC236}">
                <a16:creationId xmlns:a16="http://schemas.microsoft.com/office/drawing/2014/main" id="{24677B90-A9AF-EC0B-A47C-BB671119F84D}"/>
              </a:ext>
            </a:extLst>
          </p:cNvPr>
          <p:cNvSpPr>
            <a:spLocks noGrp="1"/>
          </p:cNvSpPr>
          <p:nvPr>
            <p:ph type="body" sz="half" idx="2"/>
          </p:nvPr>
        </p:nvSpPr>
        <p:spPr/>
        <p:txBody>
          <a:bodyPr>
            <a:normAutofit fontScale="92500" lnSpcReduction="10000"/>
          </a:bodyPr>
          <a:lstStyle/>
          <a:p>
            <a:r>
              <a:rPr lang="en-US" b="1" dirty="0"/>
              <a:t>Class Name </a:t>
            </a:r>
            <a:r>
              <a:rPr lang="en-US" dirty="0"/>
              <a:t>(Top Section): This is the uppermost part of the box. It displays the name of the class (e.g., Student, Order, Car).</a:t>
            </a:r>
          </a:p>
          <a:p>
            <a:r>
              <a:rPr lang="en-US" b="1" dirty="0"/>
              <a:t>Attributes</a:t>
            </a:r>
            <a:r>
              <a:rPr lang="en-US" dirty="0"/>
              <a:t> (Middle Section): This section lists the attributes (or properties/fields) of the class. Each attribute is typically shown with its visibility (+ for public, - for private, # for protected), name, and type.</a:t>
            </a:r>
          </a:p>
          <a:p>
            <a:r>
              <a:rPr lang="en-US" b="1" dirty="0"/>
              <a:t>Methods</a:t>
            </a:r>
            <a:r>
              <a:rPr lang="en-US" dirty="0"/>
              <a:t> (Bottom Section): This section lists the methods (or operations/functions) that belong to the class. Each method is shown with its visibility, name, parameters, and return type.</a:t>
            </a:r>
          </a:p>
          <a:p>
            <a:r>
              <a:rPr lang="en-US" b="1" dirty="0"/>
              <a:t>Connections </a:t>
            </a:r>
            <a:r>
              <a:rPr lang="en-US" dirty="0"/>
              <a:t>(lines and arrows): These lines and arrows represent relationships (such as inheritance, association, aggregation, and composition) between class boxes.</a:t>
            </a:r>
          </a:p>
        </p:txBody>
      </p:sp>
    </p:spTree>
    <p:extLst>
      <p:ext uri="{BB962C8B-B14F-4D97-AF65-F5344CB8AC3E}">
        <p14:creationId xmlns:p14="http://schemas.microsoft.com/office/powerpoint/2010/main" val="2546578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B6EDA1-5368-156C-E10E-309A274C4DC9}"/>
              </a:ext>
            </a:extLst>
          </p:cNvPr>
          <p:cNvSpPr>
            <a:spLocks noGrp="1"/>
          </p:cNvSpPr>
          <p:nvPr>
            <p:ph type="title"/>
          </p:nvPr>
        </p:nvSpPr>
        <p:spPr/>
        <p:txBody>
          <a:bodyPr/>
          <a:lstStyle/>
          <a:p>
            <a:r>
              <a:rPr lang="en-AU" dirty="0"/>
              <a:t>Generalisation</a:t>
            </a:r>
          </a:p>
        </p:txBody>
      </p:sp>
      <p:pic>
        <p:nvPicPr>
          <p:cNvPr id="10" name="Content Placeholder 9">
            <a:extLst>
              <a:ext uri="{FF2B5EF4-FFF2-40B4-BE49-F238E27FC236}">
                <a16:creationId xmlns:a16="http://schemas.microsoft.com/office/drawing/2014/main" id="{D2AF5855-D741-F058-7B7E-5BCEDAF86853}"/>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5183188" y="1470188"/>
            <a:ext cx="6172200" cy="3908098"/>
          </a:xfrm>
        </p:spPr>
      </p:pic>
      <p:sp>
        <p:nvSpPr>
          <p:cNvPr id="8" name="Text Placeholder 7">
            <a:extLst>
              <a:ext uri="{FF2B5EF4-FFF2-40B4-BE49-F238E27FC236}">
                <a16:creationId xmlns:a16="http://schemas.microsoft.com/office/drawing/2014/main" id="{8B0B4C97-2535-9EAF-2C7C-8F0CAA91079E}"/>
              </a:ext>
            </a:extLst>
          </p:cNvPr>
          <p:cNvSpPr>
            <a:spLocks noGrp="1"/>
          </p:cNvSpPr>
          <p:nvPr>
            <p:ph type="body" sz="half" idx="2"/>
          </p:nvPr>
        </p:nvSpPr>
        <p:spPr/>
        <p:txBody>
          <a:bodyPr>
            <a:normAutofit/>
          </a:bodyPr>
          <a:lstStyle/>
          <a:p>
            <a:r>
              <a:rPr lang="en-US" dirty="0"/>
              <a:t>The process of identifying patterns or commonalities among specific examples or cases and formulating a broad class that can be applied to all instances.</a:t>
            </a:r>
          </a:p>
          <a:p>
            <a:r>
              <a:rPr lang="en-US" dirty="0"/>
              <a:t>On the Pi Pico, the Pin and PWM libraries are designed </a:t>
            </a:r>
            <a:r>
              <a:rPr lang="en-US" dirty="0" err="1"/>
              <a:t>generalised</a:t>
            </a:r>
            <a:r>
              <a:rPr lang="en-US" dirty="0"/>
              <a:t> providing a flexible and reusable interfaces for interacting with the microcontroller’s hardware. The simple on(), off() or high(), low() methods are not specific to any hardware but are </a:t>
            </a:r>
            <a:r>
              <a:rPr lang="en-US" dirty="0" err="1"/>
              <a:t>generalised</a:t>
            </a:r>
            <a:r>
              <a:rPr lang="en-US" dirty="0"/>
              <a:t> to the nature of a digital GPIO Pin.</a:t>
            </a:r>
            <a:endParaRPr lang="en-AU" dirty="0"/>
          </a:p>
        </p:txBody>
      </p:sp>
    </p:spTree>
    <p:extLst>
      <p:ext uri="{BB962C8B-B14F-4D97-AF65-F5344CB8AC3E}">
        <p14:creationId xmlns:p14="http://schemas.microsoft.com/office/powerpoint/2010/main" val="1199103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470</TotalTime>
  <Words>1798</Words>
  <Application>Microsoft Office PowerPoint</Application>
  <PresentationFormat>Widescreen</PresentationFormat>
  <Paragraphs>203</Paragraphs>
  <Slides>19</Slides>
  <Notes>16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Aptos</vt:lpstr>
      <vt:lpstr>Aptos Display</vt:lpstr>
      <vt:lpstr>Arial</vt:lpstr>
      <vt:lpstr>Consolas</vt:lpstr>
      <vt:lpstr>Office Theme</vt:lpstr>
      <vt:lpstr>PowerPoint Presentation</vt:lpstr>
      <vt:lpstr>Today</vt:lpstr>
      <vt:lpstr>Unit Testing</vt:lpstr>
      <vt:lpstr>Wokwi Prototype</vt:lpstr>
      <vt:lpstr>PowerPoint Presentation</vt:lpstr>
      <vt:lpstr>Physical Prototype</vt:lpstr>
      <vt:lpstr>PowerPoint Presentation</vt:lpstr>
      <vt:lpstr>UML</vt:lpstr>
      <vt:lpstr>Generalisation</vt:lpstr>
      <vt:lpstr>Super/Sub Class</vt:lpstr>
      <vt:lpstr>Bottom Up Development</vt:lpstr>
      <vt:lpstr>Super Class Documentation</vt:lpstr>
      <vt:lpstr>Create a v03.py in project\py_scripts\</vt:lpstr>
      <vt:lpstr>Instantiation</vt:lpstr>
      <vt:lpstr>Instantiation</vt:lpstr>
      <vt:lpstr>PowerPoint Presentation</vt:lpstr>
      <vt:lpstr>Inheritance</vt:lpstr>
      <vt:lpstr>Inheritance</vt:lpstr>
      <vt:lpstr>PowerPoint Presentation</vt:lpstr>
    </vt:vector>
  </TitlesOfParts>
  <Company>NSW Department of Education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Ben Jones (Ben Jones)</dc:creator>
  <cp:lastModifiedBy>Ben Jones (Ben Jones)</cp:lastModifiedBy>
  <cp:revision>19</cp:revision>
  <dcterms:created xsi:type="dcterms:W3CDTF">2025-06-09T22:31:47Z</dcterms:created>
  <dcterms:modified xsi:type="dcterms:W3CDTF">2025-06-14T11:58:14Z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603dfd7-d93a-4381-a340-2995d8282205_Enabled">
    <vt:lpwstr>true</vt:lpwstr>
  </property>
  <property fmtid="{D5CDD505-2E9C-101B-9397-08002B2CF9AE}" pid="3" name="MSIP_Label_b603dfd7-d93a-4381-a340-2995d8282205_SetDate">
    <vt:lpwstr>2025-06-09T23:07:51Z</vt:lpwstr>
  </property>
  <property fmtid="{D5CDD505-2E9C-101B-9397-08002B2CF9AE}" pid="4" name="MSIP_Label_b603dfd7-d93a-4381-a340-2995d8282205_Method">
    <vt:lpwstr>Standard</vt:lpwstr>
  </property>
  <property fmtid="{D5CDD505-2E9C-101B-9397-08002B2CF9AE}" pid="5" name="MSIP_Label_b603dfd7-d93a-4381-a340-2995d8282205_Name">
    <vt:lpwstr>OFFICIAL</vt:lpwstr>
  </property>
  <property fmtid="{D5CDD505-2E9C-101B-9397-08002B2CF9AE}" pid="6" name="MSIP_Label_b603dfd7-d93a-4381-a340-2995d8282205_SiteId">
    <vt:lpwstr>05a0e69a-418a-47c1-9c25-9387261bf991</vt:lpwstr>
  </property>
  <property fmtid="{D5CDD505-2E9C-101B-9397-08002B2CF9AE}" pid="7" name="MSIP_Label_b603dfd7-d93a-4381-a340-2995d8282205_ActionId">
    <vt:lpwstr>602a9d87-e3b7-4b31-bc10-8b78be0c8437</vt:lpwstr>
  </property>
  <property fmtid="{D5CDD505-2E9C-101B-9397-08002B2CF9AE}" pid="8" name="MSIP_Label_b603dfd7-d93a-4381-a340-2995d8282205_ContentBits">
    <vt:lpwstr>0</vt:lpwstr>
  </property>
  <property fmtid="{D5CDD505-2E9C-101B-9397-08002B2CF9AE}" pid="9" name="MSIP_Label_b603dfd7-d93a-4381-a340-2995d8282205_Tag">
    <vt:lpwstr>10, 3, 0, 1</vt:lpwstr>
  </property>
</Properties>
</file>

<file path=docProps/thumbnail.jpeg>
</file>